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2D531E9-4201-48EC-9E6C-7E145EA6E20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FF43D0-05E4-473C-AEC4-5E27F2F5B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852936"/>
            <a:ext cx="7125113" cy="924475"/>
          </a:xfrm>
        </p:spPr>
        <p:txBody>
          <a:bodyPr>
            <a:noAutofit/>
          </a:bodyPr>
          <a:lstStyle/>
          <a:p>
            <a:pPr algn="ctr"/>
            <a:r>
              <a:rPr lang="cs-CZ" sz="8000" b="1" i="1" dirty="0" err="1" smtClean="0">
                <a:solidFill>
                  <a:schemeClr val="accent3">
                    <a:lumMod val="50000"/>
                  </a:schemeClr>
                </a:solidFill>
              </a:rPr>
              <a:t>Number</a:t>
            </a:r>
            <a:r>
              <a:rPr lang="cs-CZ" sz="8000" b="1" i="1" dirty="0" err="1" smtClean="0">
                <a:solidFill>
                  <a:schemeClr val="accent3">
                    <a:lumMod val="50000"/>
                  </a:schemeClr>
                </a:solidFill>
              </a:rPr>
              <a:t>s</a:t>
            </a:r>
            <a:r>
              <a:rPr lang="cs-CZ" sz="80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cs-CZ" sz="8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cs-CZ" sz="8000" b="1" i="1" dirty="0" smtClean="0">
                <a:solidFill>
                  <a:schemeClr val="accent3">
                    <a:lumMod val="50000"/>
                  </a:schemeClr>
                </a:solidFill>
              </a:rPr>
              <a:t>11-20</a:t>
            </a:r>
            <a:endParaRPr lang="ru-RU" sz="80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38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340768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rgbClr val="00B050"/>
                </a:solidFill>
              </a:rPr>
              <a:t>11</a:t>
            </a:r>
            <a:endParaRPr lang="ru-RU" sz="8800" b="1" i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700808"/>
            <a:ext cx="7125112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ELEVEN</a:t>
            </a:r>
            <a:endParaRPr lang="ru-RU" sz="8800" b="1" dirty="0"/>
          </a:p>
        </p:txBody>
      </p:sp>
    </p:spTree>
    <p:extLst>
      <p:ext uri="{BB962C8B-B14F-4D97-AF65-F5344CB8AC3E}">
        <p14:creationId xmlns:p14="http://schemas.microsoft.com/office/powerpoint/2010/main" xmlns="" val="287901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56792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chemeClr val="accent6"/>
                </a:solidFill>
              </a:rPr>
              <a:t>12</a:t>
            </a:r>
            <a:endParaRPr lang="ru-RU" sz="8800" b="1" i="1" dirty="0">
              <a:solidFill>
                <a:schemeClr val="accent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060848"/>
            <a:ext cx="7125112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TWELVE</a:t>
            </a:r>
            <a:endParaRPr lang="ru-RU" sz="8800" b="1" dirty="0"/>
          </a:p>
        </p:txBody>
      </p:sp>
    </p:spTree>
    <p:extLst>
      <p:ext uri="{BB962C8B-B14F-4D97-AF65-F5344CB8AC3E}">
        <p14:creationId xmlns:p14="http://schemas.microsoft.com/office/powerpoint/2010/main" xmlns="" val="40316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chemeClr val="accent5">
                    <a:lumMod val="50000"/>
                  </a:schemeClr>
                </a:solidFill>
              </a:rPr>
              <a:t>13</a:t>
            </a:r>
            <a:endParaRPr lang="ru-RU" sz="8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348880"/>
            <a:ext cx="7125112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3 + </a:t>
            </a:r>
            <a:r>
              <a:rPr lang="en-US" sz="7200" b="1" dirty="0" smtClean="0">
                <a:latin typeface="Algerian" pitchFamily="82" charset="0"/>
              </a:rPr>
              <a:t>TEEN</a:t>
            </a:r>
            <a:r>
              <a:rPr lang="en-US" sz="8800" b="1" dirty="0" smtClean="0">
                <a:latin typeface="Algerian" pitchFamily="82" charset="0"/>
              </a:rPr>
              <a:t>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FFC000"/>
                </a:solidFill>
                <a:latin typeface="Algerian" pitchFamily="82" charset="0"/>
              </a:rPr>
              <a:t>THIR</a:t>
            </a:r>
            <a:r>
              <a:rPr lang="en-US" sz="8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rgbClr val="FFFF00"/>
                </a:solidFill>
              </a:rPr>
              <a:t>14</a:t>
            </a:r>
            <a:endParaRPr lang="ru-RU" sz="88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4 + </a:t>
            </a:r>
            <a:r>
              <a:rPr lang="en-US" sz="6600" b="1" dirty="0" smtClean="0">
                <a:latin typeface="Algerian" pitchFamily="82" charset="0"/>
              </a:rPr>
              <a:t>TEEN</a:t>
            </a:r>
            <a:r>
              <a:rPr lang="en-US" sz="8800" b="1" dirty="0" smtClean="0">
                <a:latin typeface="Algerian" pitchFamily="82" charset="0"/>
              </a:rPr>
              <a:t> 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C00000"/>
                </a:solidFill>
                <a:latin typeface="Algerian" pitchFamily="82" charset="0"/>
              </a:rPr>
              <a:t>FOUR</a:t>
            </a:r>
            <a:r>
              <a:rPr lang="en-US" sz="8800" b="1" dirty="0" smtClean="0">
                <a:solidFill>
                  <a:srgbClr val="00B0F0"/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1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chemeClr val="accent5">
                    <a:lumMod val="75000"/>
                  </a:schemeClr>
                </a:solidFill>
              </a:rPr>
              <a:t>15</a:t>
            </a:r>
            <a:endParaRPr lang="ru-RU" sz="88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5 + </a:t>
            </a:r>
            <a:r>
              <a:rPr lang="en-US" sz="7200" b="1" dirty="0" smtClean="0">
                <a:latin typeface="Algerian" pitchFamily="82" charset="0"/>
              </a:rPr>
              <a:t>TEEN</a:t>
            </a:r>
            <a:r>
              <a:rPr lang="en-US" sz="8800" b="1" dirty="0" smtClean="0">
                <a:latin typeface="Algerian" pitchFamily="82" charset="0"/>
              </a:rPr>
              <a:t> 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0070C0"/>
                </a:solidFill>
                <a:latin typeface="Algerian" pitchFamily="82" charset="0"/>
              </a:rPr>
              <a:t>FIF</a:t>
            </a:r>
            <a:r>
              <a:rPr lang="en-US" sz="8800" b="1" dirty="0" smtClean="0">
                <a:solidFill>
                  <a:schemeClr val="bg1"/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111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chemeClr val="bg1"/>
                </a:solidFill>
              </a:rPr>
              <a:t>16</a:t>
            </a:r>
            <a:endParaRPr lang="ru-RU" sz="8800" b="1" i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6 + </a:t>
            </a:r>
            <a:r>
              <a:rPr lang="en-US" sz="7200" b="1" dirty="0" smtClean="0">
                <a:latin typeface="Algerian" pitchFamily="82" charset="0"/>
              </a:rPr>
              <a:t>TEEN</a:t>
            </a:r>
            <a:r>
              <a:rPr lang="en-US" sz="8800" b="1" dirty="0" smtClean="0">
                <a:latin typeface="Algerian" pitchFamily="82" charset="0"/>
              </a:rPr>
              <a:t> 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chemeClr val="accent5"/>
                </a:solidFill>
                <a:latin typeface="Algerian" pitchFamily="82" charset="0"/>
              </a:rPr>
              <a:t>SIX</a:t>
            </a:r>
            <a:r>
              <a:rPr lang="en-US" sz="88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77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125113" cy="924475"/>
          </a:xfrm>
        </p:spPr>
        <p:txBody>
          <a:bodyPr/>
          <a:lstStyle/>
          <a:p>
            <a:pPr algn="ctr"/>
            <a:r>
              <a:rPr lang="en-US" sz="8800" b="1" i="1" dirty="0" smtClean="0">
                <a:solidFill>
                  <a:srgbClr val="FFC000"/>
                </a:solidFill>
              </a:rPr>
              <a:t>17</a:t>
            </a:r>
            <a:endParaRPr lang="ru-RU" sz="8800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7 + </a:t>
            </a:r>
            <a:r>
              <a:rPr lang="en-US" sz="7200" b="1" dirty="0" smtClean="0">
                <a:latin typeface="Algerian" pitchFamily="82" charset="0"/>
              </a:rPr>
              <a:t>TEEN</a:t>
            </a:r>
            <a:r>
              <a:rPr lang="en-US" sz="8800" b="1" dirty="0" smtClean="0">
                <a:latin typeface="Algerian" pitchFamily="82" charset="0"/>
              </a:rPr>
              <a:t> 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002060"/>
                </a:solidFill>
                <a:latin typeface="Algerian" pitchFamily="82" charset="0"/>
              </a:rPr>
              <a:t>SEVEN</a:t>
            </a:r>
            <a:r>
              <a:rPr lang="en-US" sz="8800" b="1" dirty="0" smtClean="0">
                <a:solidFill>
                  <a:schemeClr val="accent4">
                    <a:lumMod val="75000"/>
                  </a:schemeClr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01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800" b="1" i="1" dirty="0" smtClean="0">
                <a:solidFill>
                  <a:schemeClr val="accent4">
                    <a:lumMod val="75000"/>
                  </a:schemeClr>
                </a:solidFill>
              </a:rPr>
              <a:t>18</a:t>
            </a:r>
            <a:endParaRPr lang="ru-RU" sz="88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8 + </a:t>
            </a:r>
            <a:r>
              <a:rPr lang="en-US" sz="7200" b="1" dirty="0" smtClean="0">
                <a:latin typeface="Algerian" pitchFamily="82" charset="0"/>
              </a:rPr>
              <a:t>TEEN </a:t>
            </a:r>
            <a:r>
              <a:rPr lang="en-US" sz="8800" b="1" dirty="0" smtClean="0">
                <a:latin typeface="Algerian" pitchFamily="82" charset="0"/>
              </a:rPr>
              <a:t>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FFFF00"/>
                </a:solidFill>
                <a:latin typeface="Algerian" pitchFamily="82" charset="0"/>
              </a:rPr>
              <a:t>EIGH</a:t>
            </a:r>
            <a:r>
              <a:rPr lang="en-US" sz="8800" b="1" dirty="0" smtClean="0">
                <a:solidFill>
                  <a:schemeClr val="accent5">
                    <a:lumMod val="75000"/>
                  </a:schemeClr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058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8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19</a:t>
            </a:r>
            <a:endParaRPr lang="ru-RU" sz="88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latin typeface="Algerian" pitchFamily="82" charset="0"/>
              </a:rPr>
              <a:t>9 + TEEN =</a:t>
            </a:r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0070C0"/>
                </a:solidFill>
                <a:latin typeface="Algerian" pitchFamily="82" charset="0"/>
              </a:rPr>
              <a:t>NINE</a:t>
            </a:r>
            <a:r>
              <a:rPr lang="en-US" sz="8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lgerian" pitchFamily="82" charset="0"/>
              </a:rPr>
              <a:t>TEEN</a:t>
            </a:r>
            <a:endParaRPr lang="ru-RU" sz="8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069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800" b="1" i="1" dirty="0" smtClean="0">
                <a:solidFill>
                  <a:srgbClr val="00B050"/>
                </a:solidFill>
              </a:rPr>
              <a:t>20</a:t>
            </a:r>
            <a:endParaRPr lang="ru-RU" sz="8800" b="1" i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solidFill>
                  <a:schemeClr val="accent6">
                    <a:lumMod val="75000"/>
                  </a:schemeClr>
                </a:solidFill>
                <a:latin typeface="Algerian" pitchFamily="82" charset="0"/>
              </a:rPr>
              <a:t>TWENTY</a:t>
            </a:r>
            <a:endParaRPr lang="ru-RU" sz="8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716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3481301e4fc3a96d8ef23441d046d9f84428"/>
</p:tagLst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26</TotalTime>
  <Words>49</Words>
  <Application>Microsoft Office PowerPoint</Application>
  <PresentationFormat>Předvádění na obrazovce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Spring</vt:lpstr>
      <vt:lpstr>Numbers  11-20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User</dc:creator>
  <cp:lastModifiedBy>Zdenda</cp:lastModifiedBy>
  <cp:revision>6</cp:revision>
  <dcterms:created xsi:type="dcterms:W3CDTF">2012-12-10T06:48:09Z</dcterms:created>
  <dcterms:modified xsi:type="dcterms:W3CDTF">2021-01-16T04:30:42Z</dcterms:modified>
</cp:coreProperties>
</file>