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custDataLst>
    <p:tags r:id="rId20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3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4B836-5F9E-4805-BCF2-33520F7A9043}" type="datetimeFigureOut">
              <a:rPr lang="cs-CZ" smtClean="0"/>
              <a:pPr/>
              <a:t>6.12.2021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AE23B-073B-426C-B43E-0EAB6F453C2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AE23B-073B-426C-B43E-0EAB6F453C24}" type="slidenum">
              <a:rPr lang="cs-CZ" smtClean="0"/>
              <a:pPr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AE23B-073B-426C-B43E-0EAB6F453C24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AE23B-073B-426C-B43E-0EAB6F453C24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AE23B-073B-426C-B43E-0EAB6F453C24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AE23B-073B-426C-B43E-0EAB6F453C24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AE23B-073B-426C-B43E-0EAB6F453C24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AE23B-073B-426C-B43E-0EAB6F453C24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AE23B-073B-426C-B43E-0EAB6F453C24}" type="slidenum">
              <a:rPr lang="cs-CZ" smtClean="0"/>
              <a:pPr/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AE23B-073B-426C-B43E-0EAB6F453C24}" type="slidenum">
              <a:rPr lang="cs-CZ" smtClean="0"/>
              <a:pPr/>
              <a:t>9</a:t>
            </a:fld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AE23B-073B-426C-B43E-0EAB6F453C24}" type="slidenum">
              <a:rPr lang="cs-CZ" smtClean="0"/>
              <a:pPr/>
              <a:t>10</a:t>
            </a:fld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AE23B-073B-426C-B43E-0EAB6F453C24}" type="slidenum">
              <a:rPr lang="cs-CZ" smtClean="0"/>
              <a:pPr/>
              <a:t>11</a:t>
            </a:fld>
            <a:endParaRPr lang="cs-C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AE23B-073B-426C-B43E-0EAB6F453C24}" type="slidenum">
              <a:rPr lang="cs-CZ" smtClean="0"/>
              <a:pPr/>
              <a:t>12</a:t>
            </a:fld>
            <a:endParaRPr lang="cs-C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AE23B-073B-426C-B43E-0EAB6F453C24}" type="slidenum">
              <a:rPr lang="cs-CZ" smtClean="0"/>
              <a:pPr/>
              <a:t>13</a:t>
            </a:fld>
            <a:endParaRPr lang="cs-C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AE23B-073B-426C-B43E-0EAB6F453C24}" type="slidenum">
              <a:rPr lang="cs-CZ" smtClean="0"/>
              <a:pPr/>
              <a:t>14</a:t>
            </a:fld>
            <a:endParaRPr lang="cs-C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AE23B-073B-426C-B43E-0EAB6F453C24}" type="slidenum">
              <a:rPr lang="cs-CZ" smtClean="0"/>
              <a:pPr/>
              <a:t>15</a:t>
            </a:fld>
            <a:endParaRPr lang="cs-C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AE23B-073B-426C-B43E-0EAB6F453C24}" type="slidenum">
              <a:rPr lang="cs-CZ" smtClean="0"/>
              <a:pPr/>
              <a:t>16</a:t>
            </a:fld>
            <a:endParaRPr lang="cs-C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AE23B-073B-426C-B43E-0EAB6F453C24}" type="slidenum">
              <a:rPr lang="cs-CZ" smtClean="0"/>
              <a:pPr/>
              <a:t>17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969C-A0A3-4373-986D-B0EE588ABB8A}" type="datetimeFigureOut">
              <a:rPr lang="cs-CZ" smtClean="0"/>
              <a:pPr/>
              <a:t>6.12.2021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13C6-D363-4A93-A55B-A8976A54262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969C-A0A3-4373-986D-B0EE588ABB8A}" type="datetimeFigureOut">
              <a:rPr lang="cs-CZ" smtClean="0"/>
              <a:pPr/>
              <a:t>6.12.2021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13C6-D363-4A93-A55B-A8976A54262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969C-A0A3-4373-986D-B0EE588ABB8A}" type="datetimeFigureOut">
              <a:rPr lang="cs-CZ" smtClean="0"/>
              <a:pPr/>
              <a:t>6.12.2021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13C6-D363-4A93-A55B-A8976A54262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969C-A0A3-4373-986D-B0EE588ABB8A}" type="datetimeFigureOut">
              <a:rPr lang="cs-CZ" smtClean="0"/>
              <a:pPr/>
              <a:t>6.12.2021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13C6-D363-4A93-A55B-A8976A54262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969C-A0A3-4373-986D-B0EE588ABB8A}" type="datetimeFigureOut">
              <a:rPr lang="cs-CZ" smtClean="0"/>
              <a:pPr/>
              <a:t>6.12.2021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13C6-D363-4A93-A55B-A8976A54262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969C-A0A3-4373-986D-B0EE588ABB8A}" type="datetimeFigureOut">
              <a:rPr lang="cs-CZ" smtClean="0"/>
              <a:pPr/>
              <a:t>6.12.2021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13C6-D363-4A93-A55B-A8976A54262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969C-A0A3-4373-986D-B0EE588ABB8A}" type="datetimeFigureOut">
              <a:rPr lang="cs-CZ" smtClean="0"/>
              <a:pPr/>
              <a:t>6.12.2021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13C6-D363-4A93-A55B-A8976A54262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969C-A0A3-4373-986D-B0EE588ABB8A}" type="datetimeFigureOut">
              <a:rPr lang="cs-CZ" smtClean="0"/>
              <a:pPr/>
              <a:t>6.12.2021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13C6-D363-4A93-A55B-A8976A54262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969C-A0A3-4373-986D-B0EE588ABB8A}" type="datetimeFigureOut">
              <a:rPr lang="cs-CZ" smtClean="0"/>
              <a:pPr/>
              <a:t>6.12.2021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13C6-D363-4A93-A55B-A8976A54262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969C-A0A3-4373-986D-B0EE588ABB8A}" type="datetimeFigureOut">
              <a:rPr lang="cs-CZ" smtClean="0"/>
              <a:pPr/>
              <a:t>6.12.2021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13C6-D363-4A93-A55B-A8976A54262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969C-A0A3-4373-986D-B0EE588ABB8A}" type="datetimeFigureOut">
              <a:rPr lang="cs-CZ" smtClean="0"/>
              <a:pPr/>
              <a:t>6.12.2021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613C6-D363-4A93-A55B-A8976A54262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0FC969C-A0A3-4373-986D-B0EE588ABB8A}" type="datetimeFigureOut">
              <a:rPr lang="cs-CZ" smtClean="0"/>
              <a:pPr/>
              <a:t>6.12.2021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5C613C6-D363-4A93-A55B-A8976A54262A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 smtClean="0"/>
              <a:t>Will</a:t>
            </a:r>
            <a:r>
              <a:rPr lang="cs-CZ" dirty="0" smtClean="0"/>
              <a:t> x </a:t>
            </a:r>
            <a:r>
              <a:rPr lang="cs-CZ" dirty="0" err="1" smtClean="0"/>
              <a:t>be</a:t>
            </a:r>
            <a:r>
              <a:rPr lang="cs-CZ" dirty="0" smtClean="0"/>
              <a:t> </a:t>
            </a:r>
            <a:r>
              <a:rPr lang="cs-CZ" dirty="0" err="1" smtClean="0"/>
              <a:t>going</a:t>
            </a:r>
            <a:r>
              <a:rPr lang="cs-CZ" dirty="0" smtClean="0"/>
              <a:t> to</a:t>
            </a:r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186965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sz="3600" b="1" dirty="0" err="1" smtClean="0">
                <a:solidFill>
                  <a:srgbClr val="FF0000"/>
                </a:solidFill>
              </a:rPr>
              <a:t>Will</a:t>
            </a:r>
            <a:r>
              <a:rPr lang="cs-CZ" sz="3600" dirty="0" smtClean="0"/>
              <a:t> se používá, když se rozhodneme právě teď</a:t>
            </a:r>
          </a:p>
          <a:p>
            <a:r>
              <a:rPr lang="cs-CZ" sz="3600" b="1" dirty="0" err="1" smtClean="0">
                <a:solidFill>
                  <a:srgbClr val="FF0000"/>
                </a:solidFill>
              </a:rPr>
              <a:t>Be</a:t>
            </a:r>
            <a:r>
              <a:rPr lang="cs-CZ" sz="3600" b="1" dirty="0" smtClean="0">
                <a:solidFill>
                  <a:srgbClr val="FF0000"/>
                </a:solidFill>
              </a:rPr>
              <a:t> </a:t>
            </a:r>
            <a:r>
              <a:rPr lang="cs-CZ" sz="3600" b="1" dirty="0" err="1" smtClean="0">
                <a:solidFill>
                  <a:srgbClr val="FF0000"/>
                </a:solidFill>
              </a:rPr>
              <a:t>going</a:t>
            </a:r>
            <a:r>
              <a:rPr lang="cs-CZ" sz="3600" b="1" dirty="0" smtClean="0">
                <a:solidFill>
                  <a:srgbClr val="FF0000"/>
                </a:solidFill>
              </a:rPr>
              <a:t> to </a:t>
            </a:r>
            <a:r>
              <a:rPr lang="cs-CZ" sz="3600" dirty="0" smtClean="0"/>
              <a:t>se používá, když mluvíme o věcech, které máme v plánu</a:t>
            </a:r>
            <a:endParaRPr lang="cs-CZ" sz="3600" dirty="0"/>
          </a:p>
        </p:txBody>
      </p:sp>
    </p:spTree>
    <p:extLst>
      <p:ext uri="{BB962C8B-B14F-4D97-AF65-F5344CB8AC3E}">
        <p14:creationId xmlns="" xmlns:p14="http://schemas.microsoft.com/office/powerpoint/2010/main" val="44291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Sliby - </a:t>
            </a:r>
            <a:r>
              <a:rPr lang="cs-CZ" dirty="0" err="1" smtClean="0"/>
              <a:t>Will</a:t>
            </a:r>
            <a:endParaRPr lang="cs-CZ" dirty="0"/>
          </a:p>
        </p:txBody>
      </p:sp>
      <p:pic>
        <p:nvPicPr>
          <p:cNvPr id="4" name="Zástupný symbol pro obsah 3" descr="animal-3355366_640.jpg"/>
          <p:cNvPicPr>
            <a:picLocks noGrp="1" noChangeAspect="1"/>
          </p:cNvPicPr>
          <p:nvPr>
            <p:ph sz="quarter" idx="13"/>
          </p:nvPr>
        </p:nvPicPr>
        <p:blipFill>
          <a:blip r:embed="rId3" cstate="print"/>
          <a:stretch>
            <a:fillRect/>
          </a:stretch>
        </p:blipFill>
        <p:spPr>
          <a:xfrm>
            <a:off x="1043607" y="1052736"/>
            <a:ext cx="3029069" cy="2016224"/>
          </a:xfrm>
        </p:spPr>
      </p:pic>
      <p:sp>
        <p:nvSpPr>
          <p:cNvPr id="5" name="TextovéPole 4"/>
          <p:cNvSpPr txBox="1"/>
          <p:nvPr/>
        </p:nvSpPr>
        <p:spPr>
          <a:xfrm>
            <a:off x="4788024" y="1268760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I </a:t>
            </a:r>
            <a:r>
              <a:rPr lang="cs-CZ" sz="2800" dirty="0" err="1" smtClean="0"/>
              <a:t>will</a:t>
            </a:r>
            <a:r>
              <a:rPr lang="cs-CZ" sz="2800" dirty="0" smtClean="0"/>
              <a:t> </a:t>
            </a:r>
            <a:r>
              <a:rPr lang="cs-CZ" sz="2800" dirty="0" err="1" smtClean="0"/>
              <a:t>always</a:t>
            </a:r>
            <a:r>
              <a:rPr lang="cs-CZ" sz="2800" dirty="0" smtClean="0"/>
              <a:t> love </a:t>
            </a:r>
            <a:r>
              <a:rPr lang="cs-CZ" sz="2800" dirty="0" err="1" smtClean="0"/>
              <a:t>you</a:t>
            </a:r>
            <a:r>
              <a:rPr lang="cs-CZ" dirty="0" smtClean="0"/>
              <a:t>.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Věštění - </a:t>
            </a:r>
            <a:r>
              <a:rPr lang="cs-CZ" dirty="0" err="1" smtClean="0"/>
              <a:t>Will</a:t>
            </a:r>
            <a:endParaRPr lang="cs-CZ" dirty="0"/>
          </a:p>
        </p:txBody>
      </p:sp>
      <p:pic>
        <p:nvPicPr>
          <p:cNvPr id="4" name="Zástupný symbol pro obsah 3" descr="animal-3355366_640.jpg"/>
          <p:cNvPicPr>
            <a:picLocks noGrp="1" noChangeAspect="1"/>
          </p:cNvPicPr>
          <p:nvPr>
            <p:ph sz="quarter" idx="13"/>
          </p:nvPr>
        </p:nvPicPr>
        <p:blipFill>
          <a:blip r:embed="rId3" cstate="print"/>
          <a:stretch>
            <a:fillRect/>
          </a:stretch>
        </p:blipFill>
        <p:spPr>
          <a:xfrm>
            <a:off x="755576" y="1268760"/>
            <a:ext cx="2899737" cy="2016224"/>
          </a:xfrm>
        </p:spPr>
      </p:pic>
      <p:sp>
        <p:nvSpPr>
          <p:cNvPr id="5" name="TextovéPole 4"/>
          <p:cNvSpPr txBox="1"/>
          <p:nvPr/>
        </p:nvSpPr>
        <p:spPr>
          <a:xfrm>
            <a:off x="4139952" y="1268760"/>
            <a:ext cx="4608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err="1" smtClean="0"/>
              <a:t>You</a:t>
            </a:r>
            <a:r>
              <a:rPr lang="cs-CZ" sz="2800" dirty="0" smtClean="0"/>
              <a:t> </a:t>
            </a:r>
            <a:r>
              <a:rPr lang="cs-CZ" sz="2800" dirty="0" err="1" smtClean="0"/>
              <a:t>will</a:t>
            </a:r>
            <a:r>
              <a:rPr lang="cs-CZ" sz="2800" dirty="0" smtClean="0"/>
              <a:t> </a:t>
            </a:r>
            <a:r>
              <a:rPr lang="cs-CZ" sz="2800" dirty="0" err="1" smtClean="0"/>
              <a:t>be</a:t>
            </a:r>
            <a:r>
              <a:rPr lang="cs-CZ" sz="2800" dirty="0" smtClean="0"/>
              <a:t> </a:t>
            </a:r>
            <a:r>
              <a:rPr lang="cs-CZ" sz="2800" dirty="0" err="1" smtClean="0"/>
              <a:t>rich</a:t>
            </a:r>
            <a:r>
              <a:rPr lang="cs-CZ" sz="2800" dirty="0" smtClean="0"/>
              <a:t>.</a:t>
            </a:r>
          </a:p>
          <a:p>
            <a:endParaRPr lang="cs-CZ" sz="2800" dirty="0" smtClean="0"/>
          </a:p>
          <a:p>
            <a:r>
              <a:rPr lang="cs-CZ" sz="2800" dirty="0" err="1" smtClean="0"/>
              <a:t>She</a:t>
            </a:r>
            <a:r>
              <a:rPr lang="cs-CZ" sz="2800" dirty="0" smtClean="0"/>
              <a:t> </a:t>
            </a:r>
            <a:r>
              <a:rPr lang="cs-CZ" sz="2800" dirty="0" err="1" smtClean="0"/>
              <a:t>will</a:t>
            </a:r>
            <a:r>
              <a:rPr lang="cs-CZ" sz="2800" dirty="0" smtClean="0"/>
              <a:t> </a:t>
            </a:r>
            <a:r>
              <a:rPr lang="cs-CZ" sz="2800" dirty="0" err="1" smtClean="0"/>
              <a:t>marry</a:t>
            </a:r>
            <a:r>
              <a:rPr lang="cs-CZ" sz="2800" dirty="0" smtClean="0"/>
              <a:t> a </a:t>
            </a:r>
            <a:r>
              <a:rPr lang="cs-CZ" sz="2800" dirty="0" err="1" smtClean="0"/>
              <a:t>rich</a:t>
            </a:r>
            <a:r>
              <a:rPr lang="cs-CZ" sz="2800" dirty="0" smtClean="0"/>
              <a:t> man.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3" y="4372168"/>
            <a:ext cx="7406208" cy="1143000"/>
          </a:xfrm>
        </p:spPr>
        <p:txBody>
          <a:bodyPr/>
          <a:lstStyle/>
          <a:p>
            <a:r>
              <a:rPr lang="cs-CZ" dirty="0" smtClean="0"/>
              <a:t>Rozhodnu se teď - </a:t>
            </a:r>
            <a:r>
              <a:rPr lang="cs-CZ" dirty="0" err="1" smtClean="0"/>
              <a:t>Will</a:t>
            </a:r>
            <a:endParaRPr lang="cs-CZ" dirty="0"/>
          </a:p>
        </p:txBody>
      </p:sp>
      <p:pic>
        <p:nvPicPr>
          <p:cNvPr id="4" name="Zástupný symbol pro obsah 3" descr="animal-3355366_640.jpg"/>
          <p:cNvPicPr>
            <a:picLocks noGrp="1" noChangeAspect="1"/>
          </p:cNvPicPr>
          <p:nvPr>
            <p:ph sz="quarter" idx="13"/>
          </p:nvPr>
        </p:nvPicPr>
        <p:blipFill>
          <a:blip r:embed="rId3" cstate="print"/>
          <a:stretch>
            <a:fillRect/>
          </a:stretch>
        </p:blipFill>
        <p:spPr>
          <a:xfrm>
            <a:off x="827584" y="620688"/>
            <a:ext cx="2232248" cy="3345759"/>
          </a:xfrm>
        </p:spPr>
      </p:pic>
      <p:sp>
        <p:nvSpPr>
          <p:cNvPr id="5" name="TextovéPole 4"/>
          <p:cNvSpPr txBox="1"/>
          <p:nvPr/>
        </p:nvSpPr>
        <p:spPr>
          <a:xfrm>
            <a:off x="4139952" y="1268760"/>
            <a:ext cx="4608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I </a:t>
            </a:r>
            <a:r>
              <a:rPr lang="cs-CZ" sz="2800" dirty="0" err="1" smtClean="0"/>
              <a:t>will</a:t>
            </a:r>
            <a:r>
              <a:rPr lang="cs-CZ" sz="2800" dirty="0" smtClean="0"/>
              <a:t> </a:t>
            </a:r>
            <a:r>
              <a:rPr lang="cs-CZ" sz="2800" dirty="0" err="1" smtClean="0"/>
              <a:t>take</a:t>
            </a:r>
            <a:r>
              <a:rPr lang="cs-CZ" sz="2800" dirty="0" smtClean="0"/>
              <a:t> </a:t>
            </a:r>
            <a:r>
              <a:rPr lang="cs-CZ" sz="2800" dirty="0" err="1" smtClean="0"/>
              <a:t>it</a:t>
            </a:r>
            <a:r>
              <a:rPr lang="cs-CZ" sz="2800" dirty="0" smtClean="0"/>
              <a:t>.</a:t>
            </a:r>
          </a:p>
          <a:p>
            <a:endParaRPr lang="cs-CZ" sz="2800" dirty="0" smtClean="0"/>
          </a:p>
          <a:p>
            <a:r>
              <a:rPr lang="cs-CZ" sz="2800" dirty="0" smtClean="0"/>
              <a:t>I </a:t>
            </a:r>
            <a:r>
              <a:rPr lang="cs-CZ" sz="2800" dirty="0" err="1" smtClean="0"/>
              <a:t>will</a:t>
            </a:r>
            <a:r>
              <a:rPr lang="cs-CZ" sz="2800" dirty="0" smtClean="0"/>
              <a:t> help </a:t>
            </a:r>
            <a:r>
              <a:rPr lang="cs-CZ" sz="2800" dirty="0" err="1" smtClean="0"/>
              <a:t>you</a:t>
            </a:r>
            <a:r>
              <a:rPr lang="cs-CZ" sz="2800" dirty="0" smtClean="0"/>
              <a:t>.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3" y="4372168"/>
            <a:ext cx="7406208" cy="1143000"/>
          </a:xfrm>
        </p:spPr>
        <p:txBody>
          <a:bodyPr/>
          <a:lstStyle/>
          <a:p>
            <a:r>
              <a:rPr lang="cs-CZ" dirty="0" smtClean="0"/>
              <a:t>Po </a:t>
            </a:r>
            <a:r>
              <a:rPr lang="cs-CZ" dirty="0" err="1" smtClean="0"/>
              <a:t>think</a:t>
            </a:r>
            <a:r>
              <a:rPr lang="cs-CZ" dirty="0" smtClean="0"/>
              <a:t> - </a:t>
            </a:r>
            <a:r>
              <a:rPr lang="cs-CZ" dirty="0" err="1" smtClean="0"/>
              <a:t>Will</a:t>
            </a:r>
            <a:endParaRPr lang="cs-CZ" dirty="0"/>
          </a:p>
        </p:txBody>
      </p:sp>
      <p:pic>
        <p:nvPicPr>
          <p:cNvPr id="4" name="Zástupný symbol pro obsah 3" descr="animal-3355366_640.jpg"/>
          <p:cNvPicPr>
            <a:picLocks noGrp="1" noChangeAspect="1"/>
          </p:cNvPicPr>
          <p:nvPr>
            <p:ph sz="quarter" idx="13"/>
          </p:nvPr>
        </p:nvPicPr>
        <p:blipFill>
          <a:blip r:embed="rId3" cstate="print"/>
          <a:stretch>
            <a:fillRect/>
          </a:stretch>
        </p:blipFill>
        <p:spPr>
          <a:xfrm>
            <a:off x="755576" y="1052736"/>
            <a:ext cx="2808312" cy="2808312"/>
          </a:xfrm>
        </p:spPr>
      </p:pic>
      <p:sp>
        <p:nvSpPr>
          <p:cNvPr id="5" name="TextovéPole 4"/>
          <p:cNvSpPr txBox="1"/>
          <p:nvPr/>
        </p:nvSpPr>
        <p:spPr>
          <a:xfrm>
            <a:off x="4139952" y="1268760"/>
            <a:ext cx="4608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I </a:t>
            </a:r>
            <a:r>
              <a:rPr lang="cs-CZ" sz="2800" dirty="0" err="1" smtClean="0"/>
              <a:t>think</a:t>
            </a:r>
            <a:r>
              <a:rPr lang="cs-CZ" sz="2800" dirty="0" smtClean="0"/>
              <a:t> </a:t>
            </a:r>
            <a:r>
              <a:rPr lang="cs-CZ" sz="2800" dirty="0" err="1" smtClean="0"/>
              <a:t>we</a:t>
            </a:r>
            <a:r>
              <a:rPr lang="cs-CZ" sz="2800" dirty="0" smtClean="0"/>
              <a:t> </a:t>
            </a:r>
            <a:r>
              <a:rPr lang="cs-CZ" sz="2800" dirty="0" err="1" smtClean="0"/>
              <a:t>will</a:t>
            </a:r>
            <a:r>
              <a:rPr lang="cs-CZ" sz="2800" dirty="0" smtClean="0"/>
              <a:t> go to </a:t>
            </a:r>
            <a:r>
              <a:rPr lang="cs-CZ" sz="2800" dirty="0" err="1" smtClean="0"/>
              <a:t>school</a:t>
            </a:r>
            <a:r>
              <a:rPr lang="cs-CZ" sz="2800" dirty="0" smtClean="0"/>
              <a:t> </a:t>
            </a:r>
            <a:r>
              <a:rPr lang="cs-CZ" sz="2800" dirty="0" err="1" smtClean="0"/>
              <a:t>soon</a:t>
            </a:r>
            <a:r>
              <a:rPr lang="cs-CZ" sz="2800" dirty="0" smtClean="0"/>
              <a:t>.</a:t>
            </a:r>
          </a:p>
          <a:p>
            <a:endParaRPr lang="cs-CZ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3" y="4372168"/>
            <a:ext cx="7406208" cy="1143000"/>
          </a:xfrm>
        </p:spPr>
        <p:txBody>
          <a:bodyPr/>
          <a:lstStyle/>
          <a:p>
            <a:r>
              <a:rPr lang="cs-CZ" dirty="0" smtClean="0"/>
              <a:t>Plány – </a:t>
            </a:r>
            <a:r>
              <a:rPr lang="cs-CZ" dirty="0" err="1" smtClean="0"/>
              <a:t>Be</a:t>
            </a:r>
            <a:r>
              <a:rPr lang="cs-CZ" dirty="0" smtClean="0"/>
              <a:t> </a:t>
            </a:r>
            <a:r>
              <a:rPr lang="cs-CZ" dirty="0" err="1" smtClean="0"/>
              <a:t>going</a:t>
            </a:r>
            <a:r>
              <a:rPr lang="cs-CZ" dirty="0" smtClean="0"/>
              <a:t> to</a:t>
            </a:r>
            <a:endParaRPr lang="cs-CZ" dirty="0"/>
          </a:p>
        </p:txBody>
      </p:sp>
      <p:pic>
        <p:nvPicPr>
          <p:cNvPr id="4" name="Zástupný symbol pro obsah 3" descr="animal-3355366_640.jpg"/>
          <p:cNvPicPr>
            <a:picLocks noGrp="1" noChangeAspect="1"/>
          </p:cNvPicPr>
          <p:nvPr>
            <p:ph sz="quarter" idx="13"/>
          </p:nvPr>
        </p:nvPicPr>
        <p:blipFill>
          <a:blip r:embed="rId3" cstate="print"/>
          <a:stretch>
            <a:fillRect/>
          </a:stretch>
        </p:blipFill>
        <p:spPr>
          <a:xfrm>
            <a:off x="1154883" y="1052736"/>
            <a:ext cx="2009698" cy="2808312"/>
          </a:xfrm>
        </p:spPr>
      </p:pic>
      <p:sp>
        <p:nvSpPr>
          <p:cNvPr id="5" name="TextovéPole 4"/>
          <p:cNvSpPr txBox="1"/>
          <p:nvPr/>
        </p:nvSpPr>
        <p:spPr>
          <a:xfrm>
            <a:off x="4139952" y="1268760"/>
            <a:ext cx="4608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err="1" smtClean="0"/>
              <a:t>She</a:t>
            </a:r>
            <a:r>
              <a:rPr lang="cs-CZ" sz="2800" dirty="0" smtClean="0"/>
              <a:t> </a:t>
            </a:r>
            <a:r>
              <a:rPr lang="cs-CZ" sz="2800" dirty="0" err="1" smtClean="0"/>
              <a:t>is</a:t>
            </a:r>
            <a:r>
              <a:rPr lang="cs-CZ" sz="2800" dirty="0" smtClean="0"/>
              <a:t> </a:t>
            </a:r>
            <a:r>
              <a:rPr lang="cs-CZ" sz="2800" dirty="0" err="1" smtClean="0"/>
              <a:t>going</a:t>
            </a:r>
            <a:r>
              <a:rPr lang="cs-CZ" sz="2800" dirty="0" smtClean="0"/>
              <a:t> to study.</a:t>
            </a:r>
          </a:p>
          <a:p>
            <a:endParaRPr lang="cs-CZ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3" y="4372168"/>
            <a:ext cx="7406208" cy="1143000"/>
          </a:xfrm>
        </p:spPr>
        <p:txBody>
          <a:bodyPr/>
          <a:lstStyle/>
          <a:p>
            <a:r>
              <a:rPr lang="cs-CZ" dirty="0" smtClean="0"/>
              <a:t>Jsme si jistí, že se to stane – </a:t>
            </a:r>
            <a:r>
              <a:rPr lang="cs-CZ" dirty="0" err="1" smtClean="0"/>
              <a:t>Be</a:t>
            </a:r>
            <a:r>
              <a:rPr lang="cs-CZ" dirty="0" smtClean="0"/>
              <a:t> </a:t>
            </a:r>
            <a:r>
              <a:rPr lang="cs-CZ" dirty="0" err="1" smtClean="0"/>
              <a:t>going</a:t>
            </a:r>
            <a:r>
              <a:rPr lang="cs-CZ" dirty="0" smtClean="0"/>
              <a:t> to</a:t>
            </a:r>
            <a:endParaRPr lang="cs-CZ" dirty="0"/>
          </a:p>
        </p:txBody>
      </p:sp>
      <p:pic>
        <p:nvPicPr>
          <p:cNvPr id="4" name="Zástupný symbol pro obsah 3" descr="animal-3355366_640.jpg"/>
          <p:cNvPicPr>
            <a:picLocks noGrp="1" noChangeAspect="1"/>
          </p:cNvPicPr>
          <p:nvPr>
            <p:ph sz="quarter" idx="13"/>
          </p:nvPr>
        </p:nvPicPr>
        <p:blipFill>
          <a:blip r:embed="rId3" cstate="print"/>
          <a:stretch>
            <a:fillRect/>
          </a:stretch>
        </p:blipFill>
        <p:spPr>
          <a:xfrm>
            <a:off x="395535" y="1052736"/>
            <a:ext cx="3461793" cy="2304256"/>
          </a:xfrm>
        </p:spPr>
      </p:pic>
      <p:sp>
        <p:nvSpPr>
          <p:cNvPr id="5" name="TextovéPole 4"/>
          <p:cNvSpPr txBox="1"/>
          <p:nvPr/>
        </p:nvSpPr>
        <p:spPr>
          <a:xfrm>
            <a:off x="4139952" y="1268760"/>
            <a:ext cx="4608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err="1" smtClean="0"/>
              <a:t>It</a:t>
            </a:r>
            <a:r>
              <a:rPr lang="cs-CZ" sz="2800" dirty="0" smtClean="0"/>
              <a:t> </a:t>
            </a:r>
            <a:r>
              <a:rPr lang="cs-CZ" sz="2800" dirty="0" err="1" smtClean="0"/>
              <a:t>is</a:t>
            </a:r>
            <a:r>
              <a:rPr lang="cs-CZ" sz="2800" dirty="0" smtClean="0"/>
              <a:t> </a:t>
            </a:r>
            <a:r>
              <a:rPr lang="cs-CZ" sz="2800" dirty="0" err="1" smtClean="0"/>
              <a:t>going</a:t>
            </a:r>
            <a:r>
              <a:rPr lang="cs-CZ" sz="2800" dirty="0" smtClean="0"/>
              <a:t> to </a:t>
            </a:r>
            <a:r>
              <a:rPr lang="cs-CZ" sz="2800" dirty="0" err="1" smtClean="0"/>
              <a:t>rain</a:t>
            </a:r>
            <a:r>
              <a:rPr lang="cs-CZ" sz="2800" dirty="0" smtClean="0"/>
              <a:t>.</a:t>
            </a:r>
          </a:p>
          <a:p>
            <a:endParaRPr lang="cs-CZ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3" y="4372168"/>
            <a:ext cx="7406208" cy="1143000"/>
          </a:xfrm>
        </p:spPr>
        <p:txBody>
          <a:bodyPr/>
          <a:lstStyle/>
          <a:p>
            <a:r>
              <a:rPr lang="cs-CZ" dirty="0" smtClean="0"/>
              <a:t>Jsme si jistí, že se to stane – </a:t>
            </a:r>
            <a:r>
              <a:rPr lang="cs-CZ" dirty="0" err="1" smtClean="0"/>
              <a:t>Be</a:t>
            </a:r>
            <a:r>
              <a:rPr lang="cs-CZ" dirty="0" smtClean="0"/>
              <a:t> </a:t>
            </a:r>
            <a:r>
              <a:rPr lang="cs-CZ" dirty="0" err="1" smtClean="0"/>
              <a:t>going</a:t>
            </a:r>
            <a:r>
              <a:rPr lang="cs-CZ" dirty="0" smtClean="0"/>
              <a:t> to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4139952" y="1268760"/>
            <a:ext cx="4608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He </a:t>
            </a:r>
            <a:r>
              <a:rPr lang="cs-CZ" sz="2800" dirty="0" err="1" smtClean="0"/>
              <a:t>is</a:t>
            </a:r>
            <a:r>
              <a:rPr lang="cs-CZ" sz="2800" dirty="0" smtClean="0"/>
              <a:t> </a:t>
            </a:r>
            <a:r>
              <a:rPr lang="cs-CZ" sz="2800" dirty="0" err="1" smtClean="0"/>
              <a:t>going</a:t>
            </a:r>
            <a:r>
              <a:rPr lang="cs-CZ" sz="2800" dirty="0" smtClean="0"/>
              <a:t> to </a:t>
            </a:r>
            <a:r>
              <a:rPr lang="cs-CZ" sz="2800" dirty="0" err="1" smtClean="0"/>
              <a:t>fall</a:t>
            </a:r>
            <a:r>
              <a:rPr lang="cs-CZ" sz="2800" dirty="0" smtClean="0"/>
              <a:t> </a:t>
            </a:r>
            <a:r>
              <a:rPr lang="cs-CZ" sz="2800" dirty="0" err="1" smtClean="0"/>
              <a:t>into</a:t>
            </a:r>
            <a:r>
              <a:rPr lang="cs-CZ" sz="2800" dirty="0" smtClean="0"/>
              <a:t> </a:t>
            </a:r>
            <a:r>
              <a:rPr lang="cs-CZ" sz="2800" dirty="0" err="1" smtClean="0"/>
              <a:t>the</a:t>
            </a:r>
            <a:r>
              <a:rPr lang="cs-CZ" sz="2800" dirty="0" smtClean="0"/>
              <a:t> hole.</a:t>
            </a:r>
          </a:p>
          <a:p>
            <a:endParaRPr lang="cs-CZ" sz="2800" dirty="0" smtClean="0"/>
          </a:p>
        </p:txBody>
      </p:sp>
      <p:pic>
        <p:nvPicPr>
          <p:cNvPr id="1026" name="Picture 2" descr="http://lengish.com/media/pictures/grammar/going_to_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124744"/>
            <a:ext cx="2592288" cy="22518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804" y="764704"/>
            <a:ext cx="8039652" cy="54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83635"/>
            <a:ext cx="7776864" cy="6258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>
          <a:xfrm>
            <a:off x="467544" y="332656"/>
            <a:ext cx="8136904" cy="5361776"/>
          </a:xfrm>
        </p:spPr>
        <p:txBody>
          <a:bodyPr>
            <a:noAutofit/>
          </a:bodyPr>
          <a:lstStyle/>
          <a:p>
            <a:r>
              <a:rPr lang="cs-CZ" sz="3200" dirty="0" smtClean="0"/>
              <a:t>1. A: </a:t>
            </a:r>
            <a:r>
              <a:rPr lang="cs-CZ" sz="3200" dirty="0" err="1" smtClean="0"/>
              <a:t>We</a:t>
            </a:r>
            <a:r>
              <a:rPr lang="cs-CZ" sz="3200" dirty="0" smtClean="0"/>
              <a:t> don’t </a:t>
            </a:r>
            <a:r>
              <a:rPr lang="cs-CZ" sz="3200" dirty="0" err="1" smtClean="0"/>
              <a:t>have</a:t>
            </a:r>
            <a:r>
              <a:rPr lang="cs-CZ" sz="3200" dirty="0" smtClean="0"/>
              <a:t> </a:t>
            </a:r>
            <a:r>
              <a:rPr lang="cs-CZ" sz="3200" dirty="0" err="1" smtClean="0"/>
              <a:t>any</a:t>
            </a:r>
            <a:r>
              <a:rPr lang="cs-CZ" sz="3200" dirty="0" smtClean="0"/>
              <a:t> </a:t>
            </a:r>
            <a:r>
              <a:rPr lang="cs-CZ" sz="3200" dirty="0" err="1" smtClean="0"/>
              <a:t>toilet</a:t>
            </a:r>
            <a:r>
              <a:rPr lang="cs-CZ" sz="3200" dirty="0" smtClean="0"/>
              <a:t> </a:t>
            </a:r>
            <a:r>
              <a:rPr lang="cs-CZ" sz="3200" dirty="0" err="1" smtClean="0"/>
              <a:t>paper</a:t>
            </a:r>
            <a:r>
              <a:rPr lang="cs-CZ" sz="3200" dirty="0" smtClean="0"/>
              <a:t>.</a:t>
            </a:r>
          </a:p>
          <a:p>
            <a:pPr>
              <a:buNone/>
            </a:pPr>
            <a:r>
              <a:rPr lang="cs-CZ" sz="3200" dirty="0" smtClean="0"/>
              <a:t>B: I </a:t>
            </a:r>
            <a:r>
              <a:rPr lang="cs-CZ" sz="3200" dirty="0" err="1" smtClean="0"/>
              <a:t>know</a:t>
            </a:r>
            <a:r>
              <a:rPr lang="cs-CZ" sz="3200" dirty="0" smtClean="0"/>
              <a:t>. I __________________ </a:t>
            </a:r>
            <a:r>
              <a:rPr lang="cs-CZ" sz="3200" dirty="0" err="1" smtClean="0"/>
              <a:t>get</a:t>
            </a:r>
            <a:r>
              <a:rPr lang="cs-CZ" sz="3200" dirty="0" smtClean="0"/>
              <a:t> </a:t>
            </a:r>
            <a:r>
              <a:rPr lang="cs-CZ" sz="3200" dirty="0" err="1" smtClean="0"/>
              <a:t>some</a:t>
            </a:r>
            <a:r>
              <a:rPr lang="cs-CZ" sz="3200" dirty="0" smtClean="0"/>
              <a:t> </a:t>
            </a:r>
            <a:r>
              <a:rPr lang="cs-CZ" sz="3200" dirty="0" err="1" smtClean="0"/>
              <a:t>from</a:t>
            </a:r>
            <a:r>
              <a:rPr lang="cs-CZ" sz="3200" dirty="0" smtClean="0"/>
              <a:t> </a:t>
            </a:r>
            <a:r>
              <a:rPr lang="cs-CZ" sz="3200" dirty="0" err="1" smtClean="0"/>
              <a:t>the</a:t>
            </a:r>
            <a:r>
              <a:rPr lang="cs-CZ" sz="3200" dirty="0" smtClean="0"/>
              <a:t> supermarket.</a:t>
            </a:r>
          </a:p>
          <a:p>
            <a:r>
              <a:rPr lang="cs-CZ" sz="3200" dirty="0" smtClean="0"/>
              <a:t>2. A: </a:t>
            </a:r>
            <a:r>
              <a:rPr lang="cs-CZ" sz="3200" dirty="0" err="1" smtClean="0"/>
              <a:t>There</a:t>
            </a:r>
            <a:r>
              <a:rPr lang="cs-CZ" sz="3200" dirty="0" smtClean="0"/>
              <a:t> </a:t>
            </a:r>
            <a:r>
              <a:rPr lang="cs-CZ" sz="3200" dirty="0" err="1" smtClean="0"/>
              <a:t>is</a:t>
            </a:r>
            <a:r>
              <a:rPr lang="cs-CZ" sz="3200" dirty="0" smtClean="0"/>
              <a:t> no </a:t>
            </a:r>
            <a:r>
              <a:rPr lang="cs-CZ" sz="3200" dirty="0" err="1" smtClean="0"/>
              <a:t>milk</a:t>
            </a:r>
            <a:r>
              <a:rPr lang="cs-CZ" sz="3200" dirty="0" smtClean="0"/>
              <a:t> in </a:t>
            </a:r>
            <a:r>
              <a:rPr lang="cs-CZ" sz="3200" dirty="0" err="1" smtClean="0"/>
              <a:t>the</a:t>
            </a:r>
            <a:r>
              <a:rPr lang="cs-CZ" sz="3200" dirty="0" smtClean="0"/>
              <a:t> </a:t>
            </a:r>
            <a:r>
              <a:rPr lang="cs-CZ" sz="3200" dirty="0" err="1" smtClean="0"/>
              <a:t>fridge</a:t>
            </a:r>
            <a:r>
              <a:rPr lang="cs-CZ" sz="3200" dirty="0" smtClean="0"/>
              <a:t>.</a:t>
            </a:r>
          </a:p>
          <a:p>
            <a:pPr>
              <a:buNone/>
            </a:pPr>
            <a:r>
              <a:rPr lang="cs-CZ" sz="3200" dirty="0" smtClean="0"/>
              <a:t>B: </a:t>
            </a:r>
            <a:r>
              <a:rPr lang="cs-CZ" sz="3200" dirty="0" err="1" smtClean="0"/>
              <a:t>Really</a:t>
            </a:r>
            <a:r>
              <a:rPr lang="cs-CZ" sz="3200" dirty="0" smtClean="0"/>
              <a:t>? I </a:t>
            </a:r>
            <a:r>
              <a:rPr lang="cs-CZ" sz="3200" dirty="0" err="1" smtClean="0"/>
              <a:t>didn</a:t>
            </a:r>
            <a:r>
              <a:rPr lang="cs-CZ" sz="3200" dirty="0" smtClean="0"/>
              <a:t>'t </a:t>
            </a:r>
            <a:r>
              <a:rPr lang="cs-CZ" sz="3200" dirty="0" err="1" smtClean="0"/>
              <a:t>know</a:t>
            </a:r>
            <a:r>
              <a:rPr lang="cs-CZ" sz="3200" dirty="0" smtClean="0"/>
              <a:t> </a:t>
            </a:r>
            <a:r>
              <a:rPr lang="cs-CZ" sz="3200" dirty="0" err="1" smtClean="0"/>
              <a:t>that</a:t>
            </a:r>
            <a:r>
              <a:rPr lang="cs-CZ" sz="3200" dirty="0" smtClean="0"/>
              <a:t>. </a:t>
            </a:r>
            <a:r>
              <a:rPr lang="cs-CZ" sz="3200" dirty="0" err="1" smtClean="0"/>
              <a:t>You</a:t>
            </a:r>
            <a:r>
              <a:rPr lang="cs-CZ" sz="3200" dirty="0" smtClean="0"/>
              <a:t> </a:t>
            </a:r>
            <a:r>
              <a:rPr lang="cs-CZ" sz="3200" dirty="0" err="1" smtClean="0"/>
              <a:t>know</a:t>
            </a:r>
            <a:r>
              <a:rPr lang="cs-CZ" sz="3200" dirty="0" smtClean="0"/>
              <a:t> </a:t>
            </a:r>
            <a:r>
              <a:rPr lang="cs-CZ" sz="3200" dirty="0" err="1" smtClean="0"/>
              <a:t>what</a:t>
            </a:r>
            <a:r>
              <a:rPr lang="cs-CZ" sz="3200" dirty="0" smtClean="0"/>
              <a:t>? I ________________ go to </a:t>
            </a:r>
            <a:r>
              <a:rPr lang="cs-CZ" sz="3200" dirty="0" err="1" smtClean="0"/>
              <a:t>the</a:t>
            </a:r>
            <a:r>
              <a:rPr lang="cs-CZ" sz="3200" dirty="0" smtClean="0"/>
              <a:t> </a:t>
            </a:r>
            <a:r>
              <a:rPr lang="cs-CZ" sz="3200" dirty="0" err="1" smtClean="0"/>
              <a:t>shop</a:t>
            </a:r>
            <a:r>
              <a:rPr lang="cs-CZ" sz="3200" dirty="0" smtClean="0"/>
              <a:t> </a:t>
            </a:r>
            <a:r>
              <a:rPr lang="cs-CZ" sz="3200" dirty="0" err="1" smtClean="0"/>
              <a:t>and</a:t>
            </a:r>
            <a:r>
              <a:rPr lang="cs-CZ" sz="3200" dirty="0" smtClean="0"/>
              <a:t> I ____________ </a:t>
            </a:r>
            <a:r>
              <a:rPr lang="cs-CZ" sz="3200" dirty="0" err="1" smtClean="0"/>
              <a:t>get</a:t>
            </a:r>
            <a:r>
              <a:rPr lang="cs-CZ" sz="3200" dirty="0" smtClean="0"/>
              <a:t> </a:t>
            </a:r>
            <a:r>
              <a:rPr lang="cs-CZ" sz="3200" dirty="0" err="1" smtClean="0"/>
              <a:t>some</a:t>
            </a:r>
            <a:r>
              <a:rPr lang="cs-CZ" sz="3200" dirty="0" smtClean="0"/>
              <a:t>.</a:t>
            </a:r>
          </a:p>
          <a:p>
            <a:r>
              <a:rPr lang="cs-CZ" sz="3200" dirty="0" smtClean="0"/>
              <a:t>3. A: </a:t>
            </a:r>
            <a:r>
              <a:rPr lang="cs-CZ" sz="3200" dirty="0" err="1" smtClean="0"/>
              <a:t>Why</a:t>
            </a:r>
            <a:r>
              <a:rPr lang="cs-CZ" sz="3200" dirty="0" smtClean="0"/>
              <a:t> do </a:t>
            </a:r>
            <a:r>
              <a:rPr lang="cs-CZ" sz="3200" dirty="0" err="1" smtClean="0"/>
              <a:t>you</a:t>
            </a:r>
            <a:r>
              <a:rPr lang="cs-CZ" sz="3200" dirty="0" smtClean="0"/>
              <a:t> </a:t>
            </a:r>
            <a:r>
              <a:rPr lang="cs-CZ" sz="3200" dirty="0" err="1" smtClean="0"/>
              <a:t>want</a:t>
            </a:r>
            <a:r>
              <a:rPr lang="cs-CZ" sz="3200" dirty="0" smtClean="0"/>
              <a:t> to </a:t>
            </a:r>
            <a:r>
              <a:rPr lang="cs-CZ" sz="3200" dirty="0" err="1" smtClean="0"/>
              <a:t>exchange</a:t>
            </a:r>
            <a:r>
              <a:rPr lang="cs-CZ" sz="3200" dirty="0" smtClean="0"/>
              <a:t> </a:t>
            </a:r>
            <a:r>
              <a:rPr lang="cs-CZ" sz="3200" dirty="0" err="1" smtClean="0"/>
              <a:t>some</a:t>
            </a:r>
            <a:r>
              <a:rPr lang="cs-CZ" sz="3200" dirty="0" smtClean="0"/>
              <a:t> money?</a:t>
            </a:r>
          </a:p>
          <a:p>
            <a:pPr>
              <a:buNone/>
            </a:pPr>
            <a:r>
              <a:rPr lang="cs-CZ" sz="3200" dirty="0" smtClean="0"/>
              <a:t>B: I __________________ visit my </a:t>
            </a:r>
            <a:r>
              <a:rPr lang="cs-CZ" sz="3200" dirty="0" err="1" smtClean="0"/>
              <a:t>aunt</a:t>
            </a:r>
            <a:r>
              <a:rPr lang="cs-CZ" sz="3200" dirty="0" smtClean="0"/>
              <a:t> in </a:t>
            </a:r>
            <a:r>
              <a:rPr lang="cs-CZ" sz="3200" dirty="0" err="1" smtClean="0"/>
              <a:t>Ireland</a:t>
            </a:r>
            <a:r>
              <a:rPr lang="cs-CZ" sz="3200" dirty="0" smtClean="0"/>
              <a:t> </a:t>
            </a:r>
            <a:r>
              <a:rPr lang="cs-CZ" sz="3200" dirty="0" err="1" smtClean="0"/>
              <a:t>next</a:t>
            </a:r>
            <a:r>
              <a:rPr lang="cs-CZ" sz="3200" dirty="0" smtClean="0"/>
              <a:t> </a:t>
            </a:r>
            <a:r>
              <a:rPr lang="cs-CZ" sz="3200" dirty="0" err="1" smtClean="0"/>
              <a:t>month</a:t>
            </a:r>
            <a:r>
              <a:rPr lang="cs-CZ" sz="3200" dirty="0" smtClean="0"/>
              <a:t> </a:t>
            </a:r>
            <a:r>
              <a:rPr lang="cs-CZ" sz="3200" dirty="0" err="1" smtClean="0"/>
              <a:t>and</a:t>
            </a:r>
            <a:r>
              <a:rPr lang="cs-CZ" sz="3200" dirty="0" smtClean="0"/>
              <a:t> I </a:t>
            </a:r>
            <a:r>
              <a:rPr lang="cs-CZ" sz="3200" dirty="0" err="1" smtClean="0"/>
              <a:t>need</a:t>
            </a:r>
            <a:r>
              <a:rPr lang="cs-CZ" sz="3200" dirty="0" smtClean="0"/>
              <a:t> </a:t>
            </a:r>
            <a:r>
              <a:rPr lang="cs-CZ" sz="3200" dirty="0" err="1" smtClean="0"/>
              <a:t>euros</a:t>
            </a:r>
            <a:r>
              <a:rPr lang="cs-CZ" sz="3200" dirty="0" smtClean="0"/>
              <a:t>.</a:t>
            </a:r>
          </a:p>
          <a:p>
            <a:endParaRPr lang="cs-CZ" sz="3200" dirty="0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>
          <a:xfrm>
            <a:off x="467544" y="332656"/>
            <a:ext cx="8136904" cy="5361776"/>
          </a:xfrm>
        </p:spPr>
        <p:txBody>
          <a:bodyPr>
            <a:noAutofit/>
          </a:bodyPr>
          <a:lstStyle/>
          <a:p>
            <a:r>
              <a:rPr lang="cs-CZ" sz="3200" dirty="0" smtClean="0"/>
              <a:t>4. A: I’m </a:t>
            </a:r>
            <a:r>
              <a:rPr lang="cs-CZ" sz="3200" dirty="0" err="1" smtClean="0"/>
              <a:t>really</a:t>
            </a:r>
            <a:r>
              <a:rPr lang="cs-CZ" sz="3200" dirty="0" smtClean="0"/>
              <a:t> </a:t>
            </a:r>
            <a:r>
              <a:rPr lang="cs-CZ" sz="3200" dirty="0" err="1" smtClean="0"/>
              <a:t>cold</a:t>
            </a:r>
            <a:r>
              <a:rPr lang="cs-CZ" sz="3200" dirty="0" smtClean="0"/>
              <a:t>.</a:t>
            </a:r>
          </a:p>
          <a:p>
            <a:pPr>
              <a:buNone/>
            </a:pPr>
            <a:r>
              <a:rPr lang="cs-CZ" sz="3200" dirty="0" smtClean="0"/>
              <a:t>B: I __________________ </a:t>
            </a:r>
            <a:r>
              <a:rPr lang="cs-CZ" sz="3200" dirty="0" err="1" smtClean="0"/>
              <a:t>close</a:t>
            </a:r>
            <a:r>
              <a:rPr lang="cs-CZ" sz="3200" dirty="0" smtClean="0"/>
              <a:t> </a:t>
            </a:r>
            <a:r>
              <a:rPr lang="cs-CZ" sz="3200" dirty="0" err="1" smtClean="0"/>
              <a:t>the</a:t>
            </a:r>
            <a:r>
              <a:rPr lang="cs-CZ" sz="3200" dirty="0" smtClean="0"/>
              <a:t> </a:t>
            </a:r>
            <a:r>
              <a:rPr lang="cs-CZ" sz="3200" dirty="0" err="1" smtClean="0"/>
              <a:t>window</a:t>
            </a:r>
            <a:r>
              <a:rPr lang="cs-CZ" sz="3200" dirty="0" smtClean="0"/>
              <a:t>.</a:t>
            </a:r>
          </a:p>
          <a:p>
            <a:pPr>
              <a:buNone/>
            </a:pPr>
            <a:endParaRPr lang="cs-CZ" sz="3200" dirty="0" smtClean="0"/>
          </a:p>
          <a:p>
            <a:r>
              <a:rPr lang="cs-CZ" sz="3200" dirty="0" smtClean="0"/>
              <a:t>5. A: Are </a:t>
            </a:r>
            <a:r>
              <a:rPr lang="cs-CZ" sz="3200" dirty="0" err="1" smtClean="0"/>
              <a:t>you</a:t>
            </a:r>
            <a:r>
              <a:rPr lang="cs-CZ" sz="3200" dirty="0" smtClean="0"/>
              <a:t> </a:t>
            </a:r>
            <a:r>
              <a:rPr lang="cs-CZ" sz="3200" dirty="0" err="1" smtClean="0"/>
              <a:t>going</a:t>
            </a:r>
            <a:r>
              <a:rPr lang="cs-CZ" sz="3200" dirty="0" smtClean="0"/>
              <a:t> to John’s party </a:t>
            </a:r>
            <a:r>
              <a:rPr lang="cs-CZ" sz="3200" dirty="0" err="1" smtClean="0"/>
              <a:t>tonight</a:t>
            </a:r>
            <a:r>
              <a:rPr lang="cs-CZ" sz="3200" dirty="0" smtClean="0"/>
              <a:t>?</a:t>
            </a:r>
          </a:p>
          <a:p>
            <a:pPr>
              <a:buNone/>
            </a:pPr>
            <a:r>
              <a:rPr lang="cs-CZ" sz="3200" dirty="0" smtClean="0"/>
              <a:t>B: </a:t>
            </a:r>
            <a:r>
              <a:rPr lang="cs-CZ" sz="3200" dirty="0" err="1" smtClean="0"/>
              <a:t>Yes</a:t>
            </a:r>
            <a:r>
              <a:rPr lang="cs-CZ" sz="3200" dirty="0" smtClean="0"/>
              <a:t>. Are </a:t>
            </a:r>
            <a:r>
              <a:rPr lang="cs-CZ" sz="3200" dirty="0" err="1" smtClean="0"/>
              <a:t>you</a:t>
            </a:r>
            <a:r>
              <a:rPr lang="cs-CZ" sz="3200" dirty="0" smtClean="0"/>
              <a:t> </a:t>
            </a:r>
            <a:r>
              <a:rPr lang="cs-CZ" sz="3200" dirty="0" err="1" smtClean="0"/>
              <a:t>going</a:t>
            </a:r>
            <a:r>
              <a:rPr lang="cs-CZ" sz="3200" dirty="0" smtClean="0"/>
              <a:t> </a:t>
            </a:r>
            <a:r>
              <a:rPr lang="cs-CZ" sz="3200" dirty="0" err="1" smtClean="0"/>
              <a:t>too</a:t>
            </a:r>
            <a:r>
              <a:rPr lang="cs-CZ" sz="3200" dirty="0" smtClean="0"/>
              <a:t>? I __________________ </a:t>
            </a:r>
            <a:r>
              <a:rPr lang="cs-CZ" sz="3200" dirty="0" err="1" smtClean="0"/>
              <a:t>give</a:t>
            </a:r>
            <a:r>
              <a:rPr lang="cs-CZ" sz="3200" dirty="0" smtClean="0"/>
              <a:t> </a:t>
            </a:r>
            <a:r>
              <a:rPr lang="cs-CZ" sz="3200" dirty="0" err="1" smtClean="0"/>
              <a:t>you</a:t>
            </a:r>
            <a:r>
              <a:rPr lang="cs-CZ" sz="3200" dirty="0" smtClean="0"/>
              <a:t> a lift.</a:t>
            </a:r>
            <a:endParaRPr lang="cs-CZ" sz="3200" dirty="0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>
          <a:xfrm>
            <a:off x="467544" y="332656"/>
            <a:ext cx="8136904" cy="5361776"/>
          </a:xfrm>
        </p:spPr>
        <p:txBody>
          <a:bodyPr>
            <a:noAutofit/>
          </a:bodyPr>
          <a:lstStyle/>
          <a:p>
            <a:r>
              <a:rPr lang="cs-CZ" sz="3200" dirty="0" smtClean="0"/>
              <a:t>6. A: </a:t>
            </a:r>
            <a:r>
              <a:rPr lang="cs-CZ" sz="3200" dirty="0" err="1" smtClean="0"/>
              <a:t>What</a:t>
            </a:r>
            <a:r>
              <a:rPr lang="cs-CZ" sz="3200" dirty="0" smtClean="0"/>
              <a:t> are </a:t>
            </a:r>
            <a:r>
              <a:rPr lang="cs-CZ" sz="3200" dirty="0" err="1" smtClean="0"/>
              <a:t>your</a:t>
            </a:r>
            <a:r>
              <a:rPr lang="cs-CZ" sz="3200" dirty="0" smtClean="0"/>
              <a:t> </a:t>
            </a:r>
            <a:r>
              <a:rPr lang="cs-CZ" sz="3200" dirty="0" err="1" smtClean="0"/>
              <a:t>plans</a:t>
            </a:r>
            <a:r>
              <a:rPr lang="cs-CZ" sz="3200" dirty="0" smtClean="0"/>
              <a:t> </a:t>
            </a:r>
            <a:r>
              <a:rPr lang="cs-CZ" sz="3200" dirty="0" err="1" smtClean="0"/>
              <a:t>after</a:t>
            </a:r>
            <a:r>
              <a:rPr lang="cs-CZ" sz="3200" dirty="0" smtClean="0"/>
              <a:t> </a:t>
            </a:r>
            <a:r>
              <a:rPr lang="cs-CZ" sz="3200" dirty="0" err="1" smtClean="0"/>
              <a:t>you</a:t>
            </a:r>
            <a:r>
              <a:rPr lang="cs-CZ" sz="3200" dirty="0" smtClean="0"/>
              <a:t> </a:t>
            </a:r>
            <a:r>
              <a:rPr lang="cs-CZ" sz="3200" dirty="0" err="1" smtClean="0"/>
              <a:t>leave</a:t>
            </a:r>
            <a:r>
              <a:rPr lang="cs-CZ" sz="3200" dirty="0" smtClean="0"/>
              <a:t> </a:t>
            </a:r>
            <a:r>
              <a:rPr lang="cs-CZ" sz="3200" dirty="0" err="1" smtClean="0"/>
              <a:t>school</a:t>
            </a:r>
            <a:r>
              <a:rPr lang="cs-CZ" sz="3200" dirty="0" smtClean="0"/>
              <a:t>?</a:t>
            </a:r>
          </a:p>
          <a:p>
            <a:pPr>
              <a:buNone/>
            </a:pPr>
            <a:r>
              <a:rPr lang="cs-CZ" sz="3200" dirty="0" smtClean="0"/>
              <a:t>B: I __________________ </a:t>
            </a:r>
            <a:r>
              <a:rPr lang="cs-CZ" sz="3200" dirty="0" err="1" smtClean="0"/>
              <a:t>take</a:t>
            </a:r>
            <a:r>
              <a:rPr lang="cs-CZ" sz="3200" dirty="0" smtClean="0"/>
              <a:t> a </a:t>
            </a:r>
            <a:r>
              <a:rPr lang="cs-CZ" sz="3200" dirty="0" err="1" smtClean="0"/>
              <a:t>year</a:t>
            </a:r>
            <a:r>
              <a:rPr lang="cs-CZ" sz="3200" dirty="0" smtClean="0"/>
              <a:t> </a:t>
            </a:r>
            <a:r>
              <a:rPr lang="cs-CZ" sz="3200" dirty="0" err="1" smtClean="0"/>
              <a:t>off</a:t>
            </a:r>
            <a:r>
              <a:rPr lang="cs-CZ" sz="3200" dirty="0" smtClean="0"/>
              <a:t> </a:t>
            </a:r>
            <a:r>
              <a:rPr lang="cs-CZ" sz="3200" dirty="0" err="1" smtClean="0"/>
              <a:t>and</a:t>
            </a:r>
            <a:r>
              <a:rPr lang="cs-CZ" sz="3200" dirty="0" smtClean="0"/>
              <a:t> I _____________ to </a:t>
            </a:r>
            <a:r>
              <a:rPr lang="cs-CZ" sz="3200" dirty="0" err="1" smtClean="0"/>
              <a:t>travel</a:t>
            </a:r>
            <a:r>
              <a:rPr lang="cs-CZ" sz="3200" dirty="0" smtClean="0"/>
              <a:t>. I </a:t>
            </a:r>
            <a:r>
              <a:rPr lang="cs-CZ" sz="3200" dirty="0" err="1" smtClean="0"/>
              <a:t>have</a:t>
            </a:r>
            <a:r>
              <a:rPr lang="cs-CZ" sz="3200" dirty="0" smtClean="0"/>
              <a:t> </a:t>
            </a:r>
            <a:r>
              <a:rPr lang="cs-CZ" sz="3200" dirty="0" err="1" smtClean="0"/>
              <a:t>already</a:t>
            </a:r>
            <a:r>
              <a:rPr lang="cs-CZ" sz="3200" dirty="0" smtClean="0"/>
              <a:t> </a:t>
            </a:r>
            <a:r>
              <a:rPr lang="cs-CZ" sz="3200" dirty="0" err="1" smtClean="0"/>
              <a:t>booked</a:t>
            </a:r>
            <a:r>
              <a:rPr lang="cs-CZ" sz="3200" dirty="0" smtClean="0"/>
              <a:t> </a:t>
            </a:r>
            <a:r>
              <a:rPr lang="cs-CZ" sz="3200" dirty="0" err="1" smtClean="0"/>
              <a:t>the</a:t>
            </a:r>
            <a:r>
              <a:rPr lang="cs-CZ" sz="3200" dirty="0" smtClean="0"/>
              <a:t> </a:t>
            </a:r>
            <a:r>
              <a:rPr lang="cs-CZ" sz="3200" dirty="0" err="1" smtClean="0"/>
              <a:t>tickets</a:t>
            </a:r>
            <a:r>
              <a:rPr lang="cs-CZ" sz="3200" dirty="0" smtClean="0"/>
              <a:t>. I </a:t>
            </a:r>
            <a:r>
              <a:rPr lang="cs-CZ" sz="3200" dirty="0" err="1" smtClean="0"/>
              <a:t>think</a:t>
            </a:r>
            <a:r>
              <a:rPr lang="cs-CZ" sz="3200" dirty="0" smtClean="0"/>
              <a:t> </a:t>
            </a:r>
            <a:r>
              <a:rPr lang="cs-CZ" sz="3200" dirty="0" err="1" smtClean="0"/>
              <a:t>it</a:t>
            </a:r>
            <a:r>
              <a:rPr lang="cs-CZ" sz="3200" dirty="0" smtClean="0"/>
              <a:t> ______________ </a:t>
            </a:r>
            <a:r>
              <a:rPr lang="cs-CZ" sz="3200" dirty="0" err="1" smtClean="0"/>
              <a:t>be</a:t>
            </a:r>
            <a:r>
              <a:rPr lang="cs-CZ" sz="3200" dirty="0" smtClean="0"/>
              <a:t> </a:t>
            </a:r>
            <a:r>
              <a:rPr lang="cs-CZ" sz="3200" dirty="0" err="1" smtClean="0"/>
              <a:t>great</a:t>
            </a:r>
            <a:r>
              <a:rPr lang="cs-CZ" sz="3200" dirty="0" smtClean="0"/>
              <a:t>.</a:t>
            </a:r>
          </a:p>
          <a:p>
            <a:pPr>
              <a:buNone/>
            </a:pPr>
            <a:endParaRPr lang="cs-CZ" sz="3200" dirty="0" smtClean="0"/>
          </a:p>
          <a:p>
            <a:r>
              <a:rPr lang="cs-CZ" sz="3200" dirty="0" smtClean="0"/>
              <a:t>7. (</a:t>
            </a:r>
            <a:r>
              <a:rPr lang="cs-CZ" sz="3200" dirty="0" err="1" smtClean="0"/>
              <a:t>The</a:t>
            </a:r>
            <a:r>
              <a:rPr lang="cs-CZ" sz="3200" dirty="0" smtClean="0"/>
              <a:t> </a:t>
            </a:r>
            <a:r>
              <a:rPr lang="cs-CZ" sz="3200" dirty="0" err="1" smtClean="0"/>
              <a:t>phone</a:t>
            </a:r>
            <a:r>
              <a:rPr lang="cs-CZ" sz="3200" dirty="0" smtClean="0"/>
              <a:t> </a:t>
            </a:r>
            <a:r>
              <a:rPr lang="cs-CZ" sz="3200" dirty="0" err="1" smtClean="0"/>
              <a:t>rings</a:t>
            </a:r>
            <a:r>
              <a:rPr lang="cs-CZ" sz="3200" dirty="0" smtClean="0"/>
              <a:t>)</a:t>
            </a:r>
          </a:p>
          <a:p>
            <a:pPr>
              <a:buNone/>
            </a:pPr>
            <a:r>
              <a:rPr lang="cs-CZ" sz="3200" dirty="0" smtClean="0"/>
              <a:t>A: I __________________ </a:t>
            </a:r>
            <a:r>
              <a:rPr lang="cs-CZ" sz="3200" dirty="0" err="1" smtClean="0"/>
              <a:t>answer</a:t>
            </a:r>
            <a:r>
              <a:rPr lang="cs-CZ" sz="3200" dirty="0" smtClean="0"/>
              <a:t> </a:t>
            </a:r>
            <a:r>
              <a:rPr lang="cs-CZ" sz="3200" dirty="0" err="1" smtClean="0"/>
              <a:t>it</a:t>
            </a:r>
            <a:r>
              <a:rPr lang="cs-CZ" sz="3200" dirty="0" smtClean="0"/>
              <a:t>!</a:t>
            </a:r>
            <a:endParaRPr lang="cs-CZ" sz="3200" dirty="0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>
          <a:xfrm>
            <a:off x="467544" y="332656"/>
            <a:ext cx="8136904" cy="5361776"/>
          </a:xfrm>
        </p:spPr>
        <p:txBody>
          <a:bodyPr>
            <a:noAutofit/>
          </a:bodyPr>
          <a:lstStyle/>
          <a:p>
            <a:r>
              <a:rPr lang="cs-CZ" sz="3200" dirty="0" smtClean="0"/>
              <a:t>8. A: Are </a:t>
            </a:r>
            <a:r>
              <a:rPr lang="cs-CZ" sz="3200" dirty="0" err="1" smtClean="0"/>
              <a:t>you</a:t>
            </a:r>
            <a:r>
              <a:rPr lang="cs-CZ" sz="3200" dirty="0" smtClean="0"/>
              <a:t> </a:t>
            </a:r>
            <a:r>
              <a:rPr lang="cs-CZ" sz="3200" dirty="0" err="1" smtClean="0"/>
              <a:t>ready</a:t>
            </a:r>
            <a:r>
              <a:rPr lang="cs-CZ" sz="3200" dirty="0" smtClean="0"/>
              <a:t> to </a:t>
            </a:r>
            <a:r>
              <a:rPr lang="cs-CZ" sz="3200" dirty="0" err="1" smtClean="0"/>
              <a:t>order</a:t>
            </a:r>
            <a:r>
              <a:rPr lang="cs-CZ" sz="3200" dirty="0" smtClean="0"/>
              <a:t>?</a:t>
            </a:r>
          </a:p>
          <a:p>
            <a:pPr>
              <a:buNone/>
            </a:pPr>
            <a:r>
              <a:rPr lang="cs-CZ" sz="3200" dirty="0" smtClean="0"/>
              <a:t>B: I </a:t>
            </a:r>
            <a:r>
              <a:rPr lang="cs-CZ" sz="3200" dirty="0" err="1" smtClean="0"/>
              <a:t>can’t</a:t>
            </a:r>
            <a:r>
              <a:rPr lang="cs-CZ" sz="3200" dirty="0" smtClean="0"/>
              <a:t> </a:t>
            </a:r>
            <a:r>
              <a:rPr lang="cs-CZ" sz="3200" dirty="0" err="1" smtClean="0"/>
              <a:t>decide</a:t>
            </a:r>
            <a:r>
              <a:rPr lang="cs-CZ" sz="3200" dirty="0" smtClean="0"/>
              <a:t> … </a:t>
            </a:r>
            <a:r>
              <a:rPr lang="cs-CZ" sz="3200" dirty="0" err="1" smtClean="0"/>
              <a:t>Okay</a:t>
            </a:r>
            <a:r>
              <a:rPr lang="cs-CZ" sz="3200" dirty="0" smtClean="0"/>
              <a:t>, I __________________ </a:t>
            </a:r>
            <a:r>
              <a:rPr lang="cs-CZ" sz="3200" dirty="0" err="1" smtClean="0"/>
              <a:t>have</a:t>
            </a:r>
            <a:r>
              <a:rPr lang="cs-CZ" sz="3200" dirty="0" smtClean="0"/>
              <a:t> </a:t>
            </a:r>
            <a:r>
              <a:rPr lang="cs-CZ" sz="3200" dirty="0" err="1" smtClean="0"/>
              <a:t>the</a:t>
            </a:r>
            <a:r>
              <a:rPr lang="cs-CZ" sz="3200" dirty="0" smtClean="0"/>
              <a:t> steak, </a:t>
            </a:r>
            <a:r>
              <a:rPr lang="cs-CZ" sz="3200" dirty="0" err="1" smtClean="0"/>
              <a:t>please</a:t>
            </a:r>
            <a:r>
              <a:rPr lang="cs-CZ" sz="3200" dirty="0" smtClean="0"/>
              <a:t>.</a:t>
            </a:r>
          </a:p>
          <a:p>
            <a:pPr>
              <a:buNone/>
            </a:pPr>
            <a:endParaRPr lang="cs-CZ" sz="3200" dirty="0" smtClean="0"/>
          </a:p>
          <a:p>
            <a:r>
              <a:rPr lang="cs-CZ" sz="3200" dirty="0" smtClean="0"/>
              <a:t>9. A: </a:t>
            </a:r>
            <a:r>
              <a:rPr lang="cs-CZ" sz="3200" dirty="0" err="1" smtClean="0"/>
              <a:t>What</a:t>
            </a:r>
            <a:r>
              <a:rPr lang="cs-CZ" sz="3200" dirty="0" smtClean="0"/>
              <a:t> are </a:t>
            </a:r>
            <a:r>
              <a:rPr lang="cs-CZ" sz="3200" dirty="0" err="1" smtClean="0"/>
              <a:t>you</a:t>
            </a:r>
            <a:r>
              <a:rPr lang="cs-CZ" sz="3200" dirty="0" smtClean="0"/>
              <a:t> </a:t>
            </a:r>
            <a:r>
              <a:rPr lang="cs-CZ" sz="3200" dirty="0" err="1" smtClean="0"/>
              <a:t>doing</a:t>
            </a:r>
            <a:r>
              <a:rPr lang="cs-CZ" sz="3200" dirty="0" smtClean="0"/>
              <a:t> </a:t>
            </a:r>
            <a:r>
              <a:rPr lang="cs-CZ" sz="3200" dirty="0" err="1" smtClean="0"/>
              <a:t>tonight</a:t>
            </a:r>
            <a:r>
              <a:rPr lang="cs-CZ" sz="3200" dirty="0" smtClean="0"/>
              <a:t>? Do </a:t>
            </a:r>
            <a:r>
              <a:rPr lang="cs-CZ" sz="3200" dirty="0" err="1" smtClean="0"/>
              <a:t>you</a:t>
            </a:r>
            <a:r>
              <a:rPr lang="cs-CZ" sz="3200" dirty="0" smtClean="0"/>
              <a:t> </a:t>
            </a:r>
            <a:r>
              <a:rPr lang="cs-CZ" sz="3200" dirty="0" err="1" smtClean="0"/>
              <a:t>want</a:t>
            </a:r>
            <a:r>
              <a:rPr lang="cs-CZ" sz="3200" dirty="0" smtClean="0"/>
              <a:t> to go to </a:t>
            </a:r>
            <a:r>
              <a:rPr lang="cs-CZ" sz="3200" dirty="0" err="1" smtClean="0"/>
              <a:t>the</a:t>
            </a:r>
            <a:r>
              <a:rPr lang="cs-CZ" sz="3200" dirty="0" smtClean="0"/>
              <a:t> </a:t>
            </a:r>
            <a:r>
              <a:rPr lang="cs-CZ" sz="3200" dirty="0" err="1" smtClean="0"/>
              <a:t>cinema</a:t>
            </a:r>
            <a:r>
              <a:rPr lang="cs-CZ" sz="3200" dirty="0" smtClean="0"/>
              <a:t> </a:t>
            </a:r>
            <a:r>
              <a:rPr lang="cs-CZ" sz="3200" dirty="0" err="1" smtClean="0"/>
              <a:t>with</a:t>
            </a:r>
            <a:r>
              <a:rPr lang="cs-CZ" sz="3200" dirty="0" smtClean="0"/>
              <a:t> </a:t>
            </a:r>
            <a:r>
              <a:rPr lang="cs-CZ" sz="3200" dirty="0" err="1" smtClean="0"/>
              <a:t>me</a:t>
            </a:r>
            <a:r>
              <a:rPr lang="cs-CZ" sz="3200" dirty="0" smtClean="0"/>
              <a:t>?</a:t>
            </a:r>
          </a:p>
          <a:p>
            <a:pPr>
              <a:buNone/>
            </a:pPr>
            <a:r>
              <a:rPr lang="cs-CZ" sz="3200" dirty="0" smtClean="0"/>
              <a:t>B: </a:t>
            </a:r>
            <a:r>
              <a:rPr lang="cs-CZ" sz="3200" dirty="0" err="1" smtClean="0"/>
              <a:t>Sorry</a:t>
            </a:r>
            <a:r>
              <a:rPr lang="cs-CZ" sz="3200" dirty="0" smtClean="0"/>
              <a:t>, I </a:t>
            </a:r>
            <a:r>
              <a:rPr lang="cs-CZ" sz="3200" dirty="0" err="1" smtClean="0"/>
              <a:t>can</a:t>
            </a:r>
            <a:r>
              <a:rPr lang="cs-CZ" sz="3200" dirty="0" smtClean="0"/>
              <a:t>´</a:t>
            </a:r>
            <a:r>
              <a:rPr lang="cs-CZ" sz="3200" dirty="0" err="1" smtClean="0"/>
              <a:t>t</a:t>
            </a:r>
            <a:r>
              <a:rPr lang="cs-CZ" sz="3200" dirty="0" smtClean="0"/>
              <a:t>. I __________________ visit my </a:t>
            </a:r>
            <a:r>
              <a:rPr lang="cs-CZ" sz="3200" dirty="0" err="1" smtClean="0"/>
              <a:t>grandparents</a:t>
            </a:r>
            <a:r>
              <a:rPr lang="cs-CZ" sz="3200" dirty="0" smtClean="0"/>
              <a:t>. I’ve </a:t>
            </a:r>
            <a:r>
              <a:rPr lang="cs-CZ" sz="3200" dirty="0" err="1" smtClean="0"/>
              <a:t>already</a:t>
            </a:r>
            <a:r>
              <a:rPr lang="cs-CZ" sz="3200" dirty="0" smtClean="0"/>
              <a:t> </a:t>
            </a:r>
            <a:r>
              <a:rPr lang="cs-CZ" sz="3200" dirty="0" err="1" smtClean="0"/>
              <a:t>told</a:t>
            </a:r>
            <a:r>
              <a:rPr lang="cs-CZ" sz="3200" dirty="0" smtClean="0"/>
              <a:t> </a:t>
            </a:r>
            <a:r>
              <a:rPr lang="cs-CZ" sz="3200" dirty="0" err="1" smtClean="0"/>
              <a:t>them</a:t>
            </a:r>
            <a:r>
              <a:rPr lang="cs-CZ" sz="3200" dirty="0" smtClean="0"/>
              <a:t>.</a:t>
            </a:r>
            <a:endParaRPr lang="cs-CZ" sz="3200" dirty="0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804" y="764704"/>
            <a:ext cx="8039652" cy="54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1691680" y="1916832"/>
            <a:ext cx="2088232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755576" y="4293096"/>
            <a:ext cx="2088232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4067944" y="908720"/>
            <a:ext cx="2088232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6516216" y="1916832"/>
            <a:ext cx="2088232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83635"/>
            <a:ext cx="7776864" cy="6258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1979712" y="332656"/>
            <a:ext cx="2736304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683568" y="3861048"/>
            <a:ext cx="2736304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67735F7-E232-4048-8EC2-0422F641CBBD"/>
  <p:tag name="ISPRING_SCORM_RATE_SLIDES" val="1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Kg8FEnO8+LqUwQAAA0QAAAdAAAAdW5pdmVyc2FsL2NvbW1vbl9tZXNzYWdlcy5sbmetV/9u2zYQ/r9A34EQUGADNrcd0KIYEgeyxNhCZMmV6DjZDwiMxNhEKDGVKLfZX3uaPdieZEdKbuykg6SkgG1YtO+74913H49HJ19ygbasrLgsjq23ozcWYkUqM16sj60lOf35g4UqRYuMClmwY6uQFjoZv3xxJGixrumawfeXLxA6yllVwWM11k/3z4hnx9ZikjjhfGEHl4kfTsNk4k2tsSPzW1rcIV+u5R/lD7+8//Dl7bv3Px69bi37AMVz2/cPoZBBevemB1BAotBPAA37SYAviDXWn8PswiXxvQBb4/bLMOtFhM+tsf7stFtGEQ5IEvueixMvToKQmFz4mGDXGl/KGm3oliEl0Zazz0htGFRS8ZKhSvDM/JBKWChq1uXMDee2FyQRjknkOcQLA2scy7K8+8nA0lptZAnuKpTxil4JlhmfwBnz+23JKnBNFXAKwUttOPxT5pQXo07Xkb3ygmlCwtCPExy4uxVrjIsMuSXVbgaiRHaMIwAoacXKJ9gmhmXGHNlCDEOYedOZD2+iQ5jx9UbAWw2NY4GhBgtWdFkBR3AE7IrjVRi5OmngClF0S6vqsyyzA37sF6oL2AucECjokD1wojF2wFBjDspRlixVXWBzHMf2FCeT8AKIDH0XDrEIz6DdzoZYXOIYWgTHXTaBfe5NbU143WI7/u/6K6WazuIO0TQFO52+LZd1BSs6pdAFptOqYV5i/HEJVfNs/xtd3ABCYk291nzLIIQy62YPaIqDXc2fj0vvt+TU9nzsJkAoN1wlxIiddkZBHgqpEBVC6g2AX5ptaZEydMVSWgPh7+BvGc/M33SxTSSfav4XoqqVlletKgUuvng1el5oHvFBTVe0LHr0+QOoA018vNm8rmCnSrH8VnXtYi8To+8SxXP3pbvufzfVpy7P3NED/0O3EzfCNPGg2ydc9rfAcBRp8YXTQ/S38oJTcLRo9A0E0CuuB/gMwhYgkOipGOeQ+YMQzqEiA+xXeBJ7ROeYXVVcdZ7ZplBNvb/NkRSGJMEUu+fJFbuW0P+C0W1zdIOEG+KMnuBsECH2JosDnW5RAgho3YwPEJLgOew/64G5nONdBht5PcjEStYiM3Im+I2RWKhNnbPHM8t1KXOzKmi166VG4U+eE0Wzuahxuhhw9sbYjpxZ4tiBg/W4q3tY9DQCLuuYfBInvj3R5kDqnKp0A+fKtayLrCdQM7G6+NQGsDalMaNluvn37396YjyIpFlF7eqvg0CgQ7Uu4a9gvwdSserPLhBiTw7tzEMfq3bC39n1HPiJB3T4LpM0bQ6tXOawNOr2C2xri2YTYjuzORAyNvyTdZl2jyn7CHM7OgNRMrOoNZ7T8gYUjUgpBqGYVGsCqmHe7y9ZtRK8YENsn3cm6A0Tb5HYrmtunNB8gqc3zVmawVydtldPAVfPvmDOzA5A8B7gsYyrgYDmjNnJCzR683zf5tvHR87Xp8pc3I9e793j/wNQSwMEFAACAAgAqDwUSfrUOWoVAwAA7AoAACcAAAB1bml2ZXJzYWwvZmxhc2hfcHVibGlzaGluZ19zZXR0aW5ncy54bWzVll9PGkEQwN/5FJttfJRTi9WSA2MEUqMCEdrqk1luB27j3u71dg/Ep36afrB+ks7eAkK0zak1aUMM3uzMb/7esOHRXSLJFDIjtGrQ3eoOJaAizYWaNOjnYWf7kBJjmeJMagUNqjQlR81KmOYjKUw8AGtR1RDEKFNPbYPG1qb1IJjNZlVh0sydaplb5JtqpJMgzcCAspAFqWRz/LLzFAxdEEoA8C/RamHWrFQICT3pQvNcAhEcI1fCJcVkRzIT08CrjVh0O8l0rviJljoj2WTUoO8Oj91nqeNRLZGAcjUxTRQ6sa0zzoWLgsmBuAcSg5jEGO5BjZKZ4DZu0L2ao6B28JhSsH3qzFFONNZA2QU+Acs4s8w/en8W7qxZCryIzxVLRDTEE+Lyb9DW8ObTdb99eX7aPbsZ9nrnw9O+D6KwCTY5YbDpKMSAdJ5FsPITMmtZFGPcaDNm0kAYrIuWamOtNoJzz2SkJda+sMIxSkbAuyyBtW4MboXqoOYuJWNMRM4b9DgTTFIiLJMiWhmbfGSssEXXO+uaBFk4nkAuBvTBva9OFLPMwHpYyxPjah41v+pccjLXOZHiFojVBPPPE/wvBrLeHDLOdFJIcXwsMVKgx6mAGfCjoqYL4O8cXaOLJEdLnNVUgvUevuXinoxgrDPkApviZKNcGM+vPgucMmMeoGwZ49bg/LTVvjntttpXWy5BxqdMRc+EY8MhSe1b8BnmrjS6kFJjNdcQWJmI5QaK/nDBC7UyaZb2HbNp0XTXyAKK7RYYj2fiQYSjKVQOZYERU0QrOScswlfIuBGaCp0blPhh8WjzogC9KRGqCHWCbxA6yzhkZWg7u3vva/sfDg4/1qvBz+8/tv9otFgrfcmcN79XTv64WFbL5fE7FwZuFzy9GmyW/5uboX/Z/lKmrt321bBUN9uDUrheGa3eWRmtS7/K+mtrrFQIuIcmfunhJpIiERb43xyxF4zJq35B/Iy9zZi8Yc6veTX+m5T90+oysnH7CIMnr0fuJBFKJFgItxFXd6rmfm0H7zNPHlUqSNu8oTYrvwBQSwMEFAACAAgAqDwUSbX8CWS6AgAAVQoAACEAAAB1bml2ZXJzYWwvZmxhc2hfc2tpbl9zZXR0aW5ncy54bWyVVm1v4jAM/n6/AnHf6e6VndQhMcZJk3a36Tbte9qaNiJNqiRlx7+/OE3WBCj0sCYR+3lsx7HNUrWlfPFhMklzwYR8Bq0pLxVqvG5Ci5tp1mot+CwXXAPXMy5kTdh08fGn/aSJRV5iiR3IsZwNyaEPM7efMRQX49scZYiQi7ohfP8gSjHLSL4tpWh5cTG1at+AZJRvDfLqx3y1HgzAqNL3Guoop/U1yjhKI0EpwJS+r1EushjJgPlIV/YzktOHOn/7A9qOKqotbfkJZYjWkBLiIl8vUYbx3HiPX2WOcp6g4a820C+fUQahjOxBxs7vvqIMMkTTNv/TI40UJRY05px/xHcOE6Qw44dZXaFcJOCFMNDFV3DlsXe9C0Duazj3KY6rFOwJ63qwEPDRMwYLLVtIE3/qbKoSb4+tNvMBiw1hygBCVQ96Mkk/kVZ5N7Gux/2BN8qL0JfT9JBXwdoaVl3CgbtY3+NXq1u7K0Kn77ogQwk7pwxS7JU98rep6xEyUPbIZ0YLeORsf5zBoakj+Ue+Je45z9ffWIETcyyc1Z+8FSM94OiqIFWn8JhaFLBQmM4LrQHfLU2srkspOcop5WRHS6Kp4L8Ql+3tZVSaHBhcr53urFRTzeBUw9kczZoOy2XPcT86a9yQ3c9Cf7nuPNFmi99MidYkr2rzs6SmE8czY2IKM01OM3BPGjjIe74RAcfGHiLVRG5BvgjBxobhQoMa6150wzUET5OgBmlyusqpc3Kq/LytM5Br82oUlK9yrOyAFS0rZv70K4U3KA4YA9aOqivjjxP63peBwjUBEJlXvmu7Q2epW6Ypgx344Q8U9spDd0uV6dKhhlvqB9josOWcZlRPul3R90q8QwL9CfyrSStyfGAZ0faaZMreLJp8v4b7XKLF7NcZNl+4yezZ9VLk2NiPK2iU+O/kP1BLAwQUAAIACACoPBRJie6AA+gCAAD9CQAAJgAAAHVuaXZlcnNhbC9odG1sX3B1Ymxpc2hpbmdfc2V0dGluZ3MueG1szZZfTxpBEMDf+RSbbXyUU2urJXcYIxhJrRChrT6Z4XbhNu7tXm/3QHzqp+kH6yfp7C0gREtOo01DCNzszG/+7kB4dJdKMuG5EVpFdLe+QwlXsWZCjSP6dXC6fUiJsaAYSK14RJWm5KhZC7NiKIVJ+txaVDUEMco0MhvRxNqsEQTT6bQuTJa7Uy0Li3xTj3UaZDk3XFmeB5mEGX7YWcYNnRMqAPCdajU3a9ZqhISe9EWzQnIiGEauhEsK5JlNJQ281hDi23GuC8VOtNQ5ycfDiL47PHavhY4ntUTKlSuJaaLQiW0DGBMuCJB9cc9JwsU4wWgP9imZCmaTiO7tOwpqB48pJdtnDo5yorEEys7xKbfAwIJ/9P4sv7NmIfAiNlOQiniAJ8SlH9HW4Obsute+PO9cfL4ZdLvng07PB1HaBOucMFh3FGJAushjvvQTgrUQJxg32oxAGh4Gq6KF2kirteDcMxlqiaUvrSgZYaRyFtHjXICkRFiQIl6eWsjH3J4KiTk42936SFn6APT5xgnkhq86WpwYV8W4+V0XkpGZLogUt5xYTTCjIsVvCSer5SajXKelVIKxxEjBOJkIPuXsqKzSHPg3R9foIi3QEocvk9x6Dz8KcU+GfKRz5HKY4KiiXBjPrz8LnIExD1BYxLjVP++02jedi1b7asslCGwCKn4mHFvI08y+BR8wd6XRhZQaq7mCwMrEUBhe9ocJVqpVSbOy7wQmZdNdI0sotltgPJ6JBzGOllAFrwqMQRGt5IxAjJfCuBGaCF0YlPhh8WjzogC9KRGqDHWMCwqd5YznVWg7u3vv9z98PDj81KgHv3/+2t5oNF8UPQnOm98UJxtXxXJdPL5zYeBu6NOX3ebFv7rrvcv2tyqVumhfDSr1p92vhOtW0ep+rqJ16ZdTb2UxVQoBN8vYrzHcLVKkwnL2mkPzgsZv3vJ+LF6p8W+Yxcbx/X+T8E/LH/W1X/EwePJvRg3l63/ZmrU/UEsDBBQAAgAIAKg8FElocVKRmgEAAB8GAAAfAAAAdW5pdmVyc2FsL2h0bWxfc2tpbl9zZXR0aW5ncy5qc42UTW/CMAyG7/wKlF0nxD5hu6HBpEkcJo3btEMoplSkSZWkHR3iv68OX03qjsUX8vLkdewq3na61WIR6z53t+6327/7e6cBalbncO3rokVPUWdGJAuYJSmIRAILkOJ49CTvzgRlzKQznZcfaGtqfkzhP0suTB3PCAtNaIY6XBDgN6FtqMM/J7FTq2tfU63R89xaJXuRkhak7UmlU+4YdvXqVr3EAFYF6AvokkfgmQ7caiPPjg8DjDoXqTTjspyqWPXmPFrHWuVy0ZZ/VWagq0++3gP9p8HLxLMTibFvFtIw8WSI0U5mGoyBQ97HCQYJCz4HUfPtu/UH6hk3CwroIjGJPdKjG4w6nfEYGl0ajjB8TFZejW4OMJqchY3dE3e3GB4heAm6YTW+x/BAleXZPz5gplWMHWmgzZ6fUKH4IpHxIXUfg+Twsmjb1r1zoe76Y+Y9IRU8oRX1/NK22RGChgCtN5aOeU2Qd0rZCUqURA5FaNS0Kug5YsM5gvvPLuPW8miVVuOhGo5VG7heg54pJarbf126Z5irs/sFUEsDBBQAAgAIAKg8FEmWUXBaugAAAKMBAAAaAAAAdW5pdmVyc2FsL2kxOG5fcHJlc2V0cy54bWydkLEKwjAQhvc+Rbjdxm6lJHET3Bx0lpqmGmkvJZdYH9+UinSRgkMg//F9P8mJ3avv2NN4sg4lFPkWmEHtGos3CefTflMCo1BjU3cOjQR0wHYqE7Yo8egNmUAsVSBJuIcwVJyP45hbGnxqINfFkIop167n6fQO+WTyYVZhdiv7l/2ZgcoyxsQ12i4cUKV7SjPCyGsJk3PRmFtsHfBfgFkDWr8CPIYVwMcFIPj3xVPSkUL6ZgqCL5arsjdQSwMEFAACAAgAqDwUSXL80YFnAAAAawAAABwAAAB1bml2ZXJzYWwvbG9jYWxfc2V0dGluZ3MueG1sDcw7CsNADEXR3qsQ6p1P58JjdymDIc4ChP0IBo0UZkRIdp/pbnG44/zNSh+Uerglvp4uTLDN98NeiZ/rrR+Yaojtom5IbM40T92ovok+ENFgpbfKD2VFbhG4S25yKaiwkGhnPk/dH1BLAwQUAAIACACIi9dGiiTiqPoCAACwCAAAFAAAAHVuaXZlcnNhbC9wbGF5ZXIueG1srVVNb9swDD2nwP6DoXulpF3XNrBbdAWCHdahQNZtt0C1GVuLvybJddNfP8ry95xuBXZIYFN8jxT5SLvXz0nsPIFUIks9sqBz4kDqZ4FIQ488fF0dX5Drq3dHbh7zPUhHBB4pUmEAPCZOAMqXItcIvuc68kjPQJGZOLkUmRR6j9xnyN1FuiTvjmbokiqPRFrnS8bKsqRCISINVRYXhkRRP0tYLkFBqkEymwZxGuxS/x2NvyRLmd7noHrIXL89cE3ScjwrMSApT2kmQ3Yyny/Yj7vPaz+ChB+LVGme+kAcrOSsKuUj93d3WVDEoIxt5tok16C1SaKyzVy9FIuL1FHS94h12CSgFA9B0TgNCbNYNgF2tzFXUc2jBrSGV+1EzVv5bcz7pnGrOsc657x4jIWK8KgP6ayTQJcNo7pJdd1KQQ+NglaGiTgSfhVCQlC9fmslMl8QG7BVXJUnVaWPB/i04r7O5P4WYaiiuoO0bRq1TaMVqOWgbfR1R0Ga226B60JCU6qZ+yQCyL5wKbmRxZWWBbhsZKyxbAh2mb1y3aSuIW6kk/jsH3pj/Eat+ale60wF+B+N+YREbU1EGsDzSqCPhgRrqgGLbWxU5zE1MbucVPGY9HQ9MNkc66bgRRzNZQg4hgHXnHV2dggKkit08Qs5wvYODoIjEUYx/vQkw/j0IE3C5W6SoXdwEBxn/m4C2prbMrJxHUdiahXksol14vqF0lkiXip5DvaMXlY6fG3kmqObXLQH5/M/RnEQoxnMLZlYXeapt6+aw3szp1p1PpvcWgZqxXkAXeTWq5mFIh/5BLDlRaxv+zk1+7AHHeU8NR3TXN9R71m5Fi/glCIwX7rFqalJBEYzHvlwcdpjwH7idhmEr0yHIm6ztKkDpax6s/9VRZstX7fOdv1Qh12s4ZOA0mLsTH1EdYQyK9Jg1EOadx8RFeNOu5HAnRi2eKPFCYo0yz3yHh/qO1+eXXZXPsdPOOt9a+5tYJvLG1Z6nXCnIFbrur2IW+8GfPwNUEsDBBQAAgAIAKg8FEm/NBjzcQgAAKZTAAApAAAAdW5pdmVyc2FsL3NraW5fY3VzdG9taXphdGlvbl9zZXR0aW5ncy54bWztXFtv47gVfu+vIFwssH2JL/IthceFLNGJMLactZRkpkVhyBYTC5FFV6I9k4Uf+mv6w/aX7CElxZLiONJkiz6UFhJEh+ccHvJcePngDKInL9B2EaMb71eHeTSwCGNe8BgN/4TQYEV9Gt6EJCIsqh8p917g0m9G8EA5DagRcwLXCV2Nt0bDBhqLD+r31L7eh7f2qN1CvTZu4T7ScUeDtktFv1Q0aNNbTW1QL6iI9YZkRQJ2Wuugnmt9LWAEEQmZEbjk+1DJc2eb8iO4Ch3XA75o2G3z55D2etDb/EHtZqfXwYeWqihKF2kdvak3Dr3eZU9tItxodxrKYdRvKS0FNTud5mX30Oy1Ogq8jS+7oKWNL7uo3Wu3W/qhhVsgjVR1pLe0Q0+5bDZV6A33L7XDeDzqNRqo2Wwqbf3Q6SrjUQMBtwI6VKXPJ1DRlZHSPagjtdlX0Fgbj8btA9ZxV+ugfgt3G41DezRSGo3j5B5Hl52uI7X0cNLpfEfhSRecbOWxVT8RXIPVLgyB2Sabre8wgjz3U+1mji1s2qptzMxaEpcihlOu1Jw8NSYCOXA2ZCjCOmAi6NHPK7p9/sugLlpSNmFONh+ydGHIcscYDS5WNGCg6iKg4cbxa8M/xyGTDKiMJN2TsIrcg7Mix+564lNWLOkLwhiec0Irutk6wfOEPtKLpbN6egzpLnBLmbl+3pLQ94In4G5c9jR8tiPfi5jByCZnH+7zp7zYFvwZEW5eF/OnlKTvLImf9tgQnwpyxy7fn5GC6N6LPCZE1SZ/zolunUeSd0Bf5c95mQB6yXutx5/3hRj5zoBd4VnfOsvuO88kzHcSV8mzUnS721aNp21IH/lk5+Xed/SLnE+h6ASP3MIGf0oJ8QHyDkt5KZk2MX69wJi8FmvJYAO9gHOzxSUhxXVutNBm0xvV/LqYzK5mi5FxVRtqcVYinpY/t7r9781OFypXIldSkzVVJ5O8LiSUdRrldJn2fDZZgEI8WZj4i10b8t+VRWe39sQwcW2Y/FFZASwFd7Uh/11G9HY+h3VjYU0MHS8Ma2HObDEvE2xjvTb8Sndo7ewJYhTtPfINsTVBUJ69kKDI91zRwEu2F+xIif70uXpvmFcLezabWAts6imlNsSBi/TQ+QbhUF3RXLXwHHSEDiygPya+EP4XGpDq+5WVXBtX1xP4sbkh197j2ocf9gPW3GAT/EeCEoJTbFnqFV6MZl/AcxBxs4pCs88QaJ8rCn3FFkQGtkqImeqdcSV2JTy4YJNizw3tJbJWToBo4D8jZ7UCOQSrx96juwgoPNiIG8dYVLkjC/9yC2FtqJMTIRzrRF4ggvnR2xOwInRLeQrSSsM699Uvt8bfF2PVmGB9Ac7TZ/cLW2Q978+B9AgoQ47vUz4M6Npx906wImhJVs4OQuwZ2FzPFWxbBwbPjfnXzvsVOSxJrZ+SrDR1/OWniw9bZ9gTKCv3ThiUS7GCtlxleD3kDWwswXRYz7fsvbFk5uPijzLkDxjdjWpZbw6tjI8+Pq6CCT8wKH4MwHNYGKEcjDxaSQhPIWKgBm4cz68kaJhj6C45P5AQ8bNKJQXmLNFhUvQBNXfgi5whd+Cjairu8cgybD7rZMk3pCWEhffiODgdO/zY4BM4qr3Ez5I8UKgRPnH24Fmge1EcUBc/1l/VQEkrMa+X2dKeKDLBrMf4HAiG+d6G78zLqb2d4kX2NJqfknu6811R+3zvSZRkcNVuE8/MNnv+fAjpRlB9J0qTLV4U/vZBQ+IhzuN+s2feEnotrM6164Wmmhrmu0We6n55OQhzbtnEthYTdcQ1QLxvHLZaw4L0wPfw5XXFuz0dj1XQl0yvRZxwtf7t3/8pr6ZgT0xFCfWvVfVAFvM6hl/0/cOkjET/LKHHVkd5UfFSUjDZLKei5ffOIhqSuVRtW9WupxAwlogPugtXpTYfWSVTdf4ZyojYytWGUyd8gjJkU+pXVSSGzwOEVbbheIbYMd8LSEXxD9d1PnjbuFmoui4OV5Aovrd6ipdHFzkouUdBPpyyKujTrlUTClVBJXE9Vl2nWCrSmgB5Gb8fs3J/cuV4IRxPrHAipjuWOwAHLKT+Db86eH1XBgz8pmPpkyEL+ZkpfctyRGv6LfHd8MHxI2DLkoqsN2DDDd9VJirztCL3nMAZy83qTShFxjvqQ4nU4uFkVOfpRSlNG4mrtWwHL7RXlsOOP2nKmH4kFvlN8p294s8Qi/wWXzdmcMR4bVOxKSua3neMnDBLL+M74CGBA0Q34Unf8jzcggm/94oyA0kIec4NdclQrH+2tyFJOnNa1uD6GxYPgpeVfMplls9WcqIqNBzDt34+fgfMYz55O7jFOCAFs1Mt3k9lQMJzKgXi+9niZMRUxJ635FMNThvOar3hF+c1lOj4VOPTGV+BvyW3TesZL2cZSWHNedGNqOeinFfqMuBVvFpXNE7280KD+qt5GtTPeWiQqH3bgcFusyQhhhjwoMolHsoTs+zr9KbjTmzOCnJvtGYVsDXoDuDEkWZChpALLLG3SbMlfsm2b3Y+83yyJ2mpyhAyk3N+/IMIsuN8cKtsQh5YNrwTSuUsSGrdMRbzNTBDf1NKnG+ynRRaKiYdc5aRGP2JapUuPkcbTyxHaZnm4Z6t0JQVvF4/0RXwvjX7g3p2mYUadQLGOottaTGshHjBl9iWxLYktiWxLYltSWxLYlsS25LYlsS2JLYlsS2JbUlsS2JbEtuS2JbEtiS29TFs68wlowS3/kvg1lFIYlsS25LYlsS2JLb1/4BtnfjeloS4JMQlIS4JcUmIS0JcEuKSEJeEuCTEJSEuCXFJiEtCXBLikhCXhLgkxCUhLvn1Lfn1LQlxSYhLQlwS4pIQ1/8U4irSQBT0vfmvOH8HUEsDBBQAAgAIAKk8FEmlT19dbw0AAEsiAAAXAAAAdW5pdmVyc2FsL3VuaXZlcnNhbC5wbmftmmtYkunWgOkwmZVa22+mKQlrOth0kBTNVJAOmjWl1jTmWXJ7oERFJY8ENjWlTanT+E0Kpuxsl+UBUkcRAclthYwon9sDEiCaCimKBxQkRPeL7f1jX9f+s7/f/OB6Wc+17udZz3rWWu96X7h3wdfbYsP2DSAQyOLsGc/vQaC1PiDQmuT164CRwv9xFgKXVbjvvU+CqJ3gMUBYiz7hcwIEqsnfuBjxBSCbJ54JwoFAlq3Gzyou9kUUCLRr8KzniR/SwyelfvcPpYluDqlJiyAiiH5rY9Ju0b2P333xhdfePfZ7Npy8sH78QFnOh305V746cHHzN7s2e54/2nXzSu39d0i+EtbMCSzH+Qnm+KSR81r/xC5cU0UTs4KpuC4N88dNxcFYOnkxmtb8aVzUDuXcUL3diloLGHQsuPLH81Yk+9odA3n7spbUFFwMMHrzkgMhykLRNTIvRAnMVwEjvh3Xf1Vfne0LwY4aMVB5bCaP7RpTfno1IDyuGNurJS7rZYozK7AzeyQ816h1LKXMHLgc3+xjlG5dNSpv9rQ2Ku0kG4fWdhln25mzzyiccDKutN6EmBATYkJMiAkxISbEhJgQE2JCTIgJMSEmxISYEBNiQv5bpFFL5xgmNxlV9ff+vzMOBXeN5LoMHMPLSejO0huzvDouBD8xAaPo+KfQECG8OeOxOh3janz3iRDHv39fyjoon8m3NXz0NovXdv4OE5A5CXpqETerWGww8y4QhuMnJzaiFk569Gf3wgcyJPVw4/vUvIDwjNEnhtnlfTHMtEfVjzIwzxkY8VyAg2DM/9HyBQAspxDdbAdbEyBphwU+hulsJDxgOJWgwlHc8brRQlmSgUacr6zD3hi2UTSrS6ZYkXC64s7W8HS8dHmuHMnGSjQZpLGG4Qa5a0i3YRSaxcBKmpYqBEov2kOzJNtCH+3CcP5UWGfx+75FsxnK/7J5wIZ6bpCID1qidBo6p6Sd7dzdw+JeKRWbsVvftHSNUL96abTexcGGMoWX6TtdPDGLVG9IxsgOoU8iSYleQ7gxuMb2GEdSkid2UBL/zKtS+xFnC7DZBebWSsbXtp/+L9t+UzhMFtrJgkm3u9Dum2+BJRhYJfQezMgJCbd5LCZIoVHUw4fpasR+Ojv7vaTBaFQ/uvkq/sM9u1n1iMPLaFlFRh4PzrWaPdd7++lZxAtm2SNFU8xu3NFwRfLRkxhytWiQavFeVHeF+cSNnvKbeFgew8aueTMR7fAkijhgsdG6Tc4gU+yuVyvivAqdpSxIX6m39a4G/B3WsmFKMF0bOredoSLwHasoWh+Xdla4gP6lz0AuoicBg3UEgfJaJ56EUnbn+xzWX+7AxckZ1GiOZdcIuS9iU0AuuK6LLZ1m5yB8BhDqxxMeadZb5ckuMR0CDPQXc5uDwedvBHY/mM8s2lnDFLYt4mU4fBdmpEnrgBQo52rHLsNF4dq/sG3wL6TvBqJAIHC2q9CLcBd+un4xxFlQQ4q/bZZCtO4audu3Li5XTMbO0mVzhaILKDwsUT/OCOmKctnJFzCHIqrGClOKnQ3RFz+UCdt8poYrusM0CwllA/n0Jyob0M3uo9mxYHXG+dRet37AlV3g55fas/b/a9r30qtSssXoNmgRiznOwEOfnpUubfahUlfIVL6dx+F6y4bY0kjnrMuMvpZdngU2wTavnBNIp+ztyTG3eI/PlXVGt0yST8U1PInF+xYwiDtuwRoUTiLymHDocGQJNooaQq+fcC/nNf/TNmOWgosVpXh7pAukLtgK2KoDfkmnwCFCe/Ff+aRmV+Yx7wWXFjd950TamdxFSS6xmElZ3RmdFvkIiLGMDy2ZCXJGYERU2Rs41Lr+cn/wlmj7gND+Thi9LneL9YEG9cTd+9Xt4buFjPyMMMhsIKTh6mwdxXCIJtO6f/bHdXFWy0yEv/LPlXLXGBfDueIynkXHuo/vv2a3qZ5saXc7hBZG07m3YcpMy6xtB3+tSrI+0NcoYkaGcRBbJjYcwDRN4uiruaHIQv2tN/CpFEMjED3x1M2437i1UInkB7Yt1JHTs7TARYYvDHA+frqotQC9vtbEo2wthU6nErRMGQG/eCN1IE/P8yMmazqwRPUEBqV//4wOawYikkOwUatTSx3ozsPy5DRJdGxYXC+8kMR1bG9kJyDeBeXptIe4i0z+QlAWoIfIY0gZxIY1wLabOpsCE5KBgFnbmDJPPKS+P93hIltcTltyz4LGQc9JXUCgcnRn9EXKVtp4WcSd2zpJZtf0h/vQ8Ex39d6hBygKIU2bo+umLF0nGjb8KfvFfI2/OjTGQpzosCsSL/30oe7uNuSJa3eD5PUs6wsxgcpI2RGtS3eoMEWA/YYMolMH8tubI9KaJqNf6teBBn9nzf39nC5oZjOsykLnUBOFl/68T2yhMwfTOEufdPMHU/mv2CVhQO3GCspFqrcO6s4jQ1Huk/69bqKKDPu6u0HNKVKvrqhcKKY0SGVud3D75Lsn9URtNVNZJDxdXUDwtB7s69UniVyqZlKCxptXgY4dtvpAG+W/YrY0a5aKKAfJD1CLH7YqhLRfjrQ2WyzXa98e/aXq+KXsyVCv6oJqssJRHHFYnVLGC1Qm+XCYltx4r4KM+B43kbfTqoQwtm0hoXU7qvDZSsB8T7G2cm6Nkwje6QMdojQPimbEuZ9EH22Z3VXilxE2G/oGvlXe2H/wwASkFudf7wukSzv/SLtbfvwjrGYTYz95wpI5FHmnbFsDnhonvey0rd5Xs8VHs9Bqu5SoqcYSlItf1DgLOxrJZunlmUh7/V3nZvvPx/XMww4CnFXJm+vxPbRBh9Y3P7lSeHGwBCyaSsldrp4M33OwgT/Kd28FN9e+s63o4wElirRNnkQbLR1l7SfHFeL4yfFYDD6w84EsL8SzYLl/B9VNtS8244+1DzNqiB+sKcf0fwQ0J2vmaVkGj3yPTx9FXA9NjfraG+vG0H/3wWx/ZP4o+u0p/itpd9SdH6MBgxCnLx/vt1gLC20Y4iBOjLs5obVQPrjsn1b0JVepX/E56EBljAHvjiINOrZu8BWrGYcwBo+PVx1pucF2+px97kufhJxSwvglipvVbvVJdtslP0SKR8d5d3VP/Kpl/ylutOyVu1RT20NYA0oMLiVoRItV6TnbNPGvpk4X1FhWigxK1wDRtExVk9y162CAvzKqUs7gb8K4NuB/5ieecSIh4mKKrtFrru4g/y657ET6HDsFO+rseGikXrRpb/TzkozxhpvLFdrIoDtEC3GSUqb8vFqmsRNYZKX7wybEV2hXay2rSRF3fto2Pv1YKg7HFwGRRv/jSSxhJTsj9EXokHQLZlcU80G758MgZJ39u0W4umq0dPD3BLzkNLCwZ3V+e84+Gyhr+m+6CBdmxIijra7Nu5O4OGxLMajSOMN5uhYrYiLx66+2FqMS54muniuFZGcAgzqzNQy5EuIILGvmXb3fX91iIgkoVpGgDdahQjWS1h8R0oockagod5nnTymGDRuE/spIox/gVOm8Q/YYfx4DfbiN8yhCeB6mBO6JCDBa2hkXQlP2fWJfOx4srz9CuxdsW7jF56h8LQ1nWSDd7+ingmbp2nFqtWrB+AVtzCXc08fZqDurVQFThad69EkU3bOjnD0YSbPMPEUG9DfPC8Mzv0XCIMzgrcbb10pNDwt9C9T0gY318BDb5QWugDM6sO7hyytMGxFOmkoWdSiAHJh2fz6c8OLMa8O4ITknEzlwtwkLAvkKYQJ4AcUmP6g6G0jWIoRhrpsBoX7nJEofeeitur/r6dFaruq67eKgGc4NQvzSvBHFRllenOKKL6yU25X2oW64piLllb8aXKnDuAoRh9DADj0Lun94eFPfqx/dPE9kWaxY3mDs2E4rXBiY2B3AcXLHfwsI56Ukru+KemopIOGKJhKipkqFb4Zc00K8Pm+fZbN8toNgDJPXj7vLPE5BngYvAWZ+jdBKcIzF7D8BnvQzE967YvzxncP+EYGcyqNYt3RSIAMJObi0H/YMEoEDfgP2DpzimY095x5YDUqUDOQK/mp1O1gDzNMPb4u/ffspL0xaPXZAdnIZyBEP2XFJ7jeFuo/eyEwNe4oAdWnLaDTIXTgZ3jsHiZSluXI14D7xwN7kBLzqKZCyoEeu3/3Fww9y3zXb+7C27/wlNeR+Rh6GQVMOXk0OUEr8z3UrkMu6Om9bgtPwGdI1dGnT4cEsefrfxAt+sQnqE+DK9aDXM+4adXFoNFNbpG1k5EIvWeXtS5vxSm37GT/fGyAQxM8+gxK+3c2b7bnkV+IH6+6Ep4QArS48VL6RHrnJLkCqQvQlOrVft0E9h4B93sUTIm/YUNWH5zx/ceXwwI+OFDJbRipRhnFdxEaY7xGgb28MUf396KQ/uEmKH2/PysF4FVyamagTlCKWFoYVWT+nY6jFSc5WwBKJ4P/QzUv0etly6W7jiG/v3K94IOKQyXsA6fVLcnjylGx5KS1v5f8R/t3nVCUG9Cu68SHhdZaPHWkITuZPC7KWYHYrCl92e/dNpzqRhlCA70UhWPZvMONTBbhybFe315LL4xKDLfibXsjSxLoe42pnvXw9qSev3PoHUEsDBBQAAgAIAKk8FEnSKKBSSgAAAGsAAAAbAAAAdW5pdmVyc2FsL3VuaXZlcnNhbC5wbmcueG1ss7GvyM1RKEstKs7Mz7NVMtQzULK34+WyKShKLctMLVeoAIoZ6RlAgJJCJSq3PDOlJAMoZGBujhDMSM1MzyixVbIwsIAL6gPNBABQSwECAAAUAAIACACoPBRJzvPi6lMEAAANEAAAHQAAAAAAAAABAAAAAAAAAAAAdW5pdmVyc2FsL2NvbW1vbl9tZXNzYWdlcy5sbmdQSwECAAAUAAIACACoPBRJ+tQ5ahUDAADsCgAAJwAAAAAAAAABAAAAAACOBAAAdW5pdmVyc2FsL2ZsYXNoX3B1Ymxpc2hpbmdfc2V0dGluZ3MueG1sUEsBAgAAFAACAAgAqDwUSbX8CWS6AgAAVQoAACEAAAAAAAAAAQAAAAAA6AcAAHVuaXZlcnNhbC9mbGFzaF9za2luX3NldHRpbmdzLnhtbFBLAQIAABQAAgAIAKg8FEmJ7oAD6AIAAP0JAAAmAAAAAAAAAAEAAAAAAOEKAAB1bml2ZXJzYWwvaHRtbF9wdWJsaXNoaW5nX3NldHRpbmdzLnhtbFBLAQIAABQAAgAIAKg8FElocVKRmgEAAB8GAAAfAAAAAAAAAAEAAAAAAA0OAAB1bml2ZXJzYWwvaHRtbF9za2luX3NldHRpbmdzLmpzUEsBAgAAFAACAAgAqDwUSZZRcFq6AAAAowEAABoAAAAAAAAAAQAAAAAA5A8AAHVuaXZlcnNhbC9pMThuX3ByZXNldHMueG1sUEsBAgAAFAACAAgAqDwUSXL80YFnAAAAawAAABwAAAAAAAAAAQAAAAAA1hAAAHVuaXZlcnNhbC9sb2NhbF9zZXR0aW5ncy54bWxQSwECAAAUAAIACACIi9dGiiTiqPoCAACwCAAAFAAAAAAAAAABAAAAAAB3EQAAdW5pdmVyc2FsL3BsYXllci54bWxQSwECAAAUAAIACACoPBRJvzQY83EIAACmUwAAKQAAAAAAAAABAAAAAACjFAAAdW5pdmVyc2FsL3NraW5fY3VzdG9taXphdGlvbl9zZXR0aW5ncy54bWxQSwECAAAUAAIACACpPBRJpU9fXW8NAABLIgAAFwAAAAAAAAAAAAAAAABbHQAAdW5pdmVyc2FsL3VuaXZlcnNhbC5wbmdQSwECAAAUAAIACACpPBRJ0iigUkoAAABrAAAAGwAAAAAAAAABAAAAAAD/KgAAdW5pdmVyc2FsL3VuaXZlcnNhbC5wbmcueG1sUEsFBgAAAAALAAsASQMAAIIrAAAAAA=="/>
  <p:tag name="ISPRING_OUTPUT_FOLDER" val="L:\Project 3\ONLINY"/>
  <p:tag name="ISPRING_PRESENTATION_TITLE" val="Will_x_be_going_to"/>
  <p:tag name="ISPRING_RESOURCE_PATHS_HASH_PRESENTER" val="c93e36f946e379c51695559f1478cd0a06e5270"/>
</p:tagLst>
</file>

<file path=ppt/theme/theme1.xml><?xml version="1.0" encoding="utf-8"?>
<a:theme xmlns:a="http://schemas.openxmlformats.org/drawingml/2006/main" name="Aerodynamika">
  <a:themeElements>
    <a:clrScheme name="Aerodynamik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erodynamik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erodynamik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625</TotalTime>
  <Words>402</Words>
  <Application>Microsoft Office PowerPoint</Application>
  <PresentationFormat>Předvádění na obrazovce (4:3)</PresentationFormat>
  <Paragraphs>59</Paragraphs>
  <Slides>17</Slides>
  <Notes>17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Aerodynamika</vt:lpstr>
      <vt:lpstr>Will x be going to</vt:lpstr>
      <vt:lpstr>Snímek 2</vt:lpstr>
      <vt:lpstr>Sliby - Will</vt:lpstr>
      <vt:lpstr>Věštění - Will</vt:lpstr>
      <vt:lpstr>Rozhodnu se teď - Will</vt:lpstr>
      <vt:lpstr>Po think - Will</vt:lpstr>
      <vt:lpstr>Plány – Be going to</vt:lpstr>
      <vt:lpstr>Jsme si jistí, že se to stane – Be going to</vt:lpstr>
      <vt:lpstr>Jsme si jistí, že se to stane – Be going to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Will_x_be_going_to</dc:title>
  <dc:creator>student</dc:creator>
  <cp:lastModifiedBy>Zdenda</cp:lastModifiedBy>
  <cp:revision>10</cp:revision>
  <dcterms:created xsi:type="dcterms:W3CDTF">2013-11-22T07:21:55Z</dcterms:created>
  <dcterms:modified xsi:type="dcterms:W3CDTF">2021-12-06T15:52:20Z</dcterms:modified>
</cp:coreProperties>
</file>