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custDataLst>
    <p:tags r:id="rId3"/>
  </p:custData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3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F6426-88F3-49E4-9588-E1119EC94366}" type="datetimeFigureOut">
              <a:rPr lang="cs-CZ" smtClean="0"/>
              <a:t>1.3.2019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5B6CA-E1DB-4113-9F69-07D5E1E6C2E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F6426-88F3-49E4-9588-E1119EC94366}" type="datetimeFigureOut">
              <a:rPr lang="cs-CZ" smtClean="0"/>
              <a:t>1.3.2019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5B6CA-E1DB-4113-9F69-07D5E1E6C2E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F6426-88F3-49E4-9588-E1119EC94366}" type="datetimeFigureOut">
              <a:rPr lang="cs-CZ" smtClean="0"/>
              <a:t>1.3.2019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5B6CA-E1DB-4113-9F69-07D5E1E6C2E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F6426-88F3-49E4-9588-E1119EC94366}" type="datetimeFigureOut">
              <a:rPr lang="cs-CZ" smtClean="0"/>
              <a:t>1.3.2019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5B6CA-E1DB-4113-9F69-07D5E1E6C2E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F6426-88F3-49E4-9588-E1119EC94366}" type="datetimeFigureOut">
              <a:rPr lang="cs-CZ" smtClean="0"/>
              <a:t>1.3.2019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5B6CA-E1DB-4113-9F69-07D5E1E6C2E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F6426-88F3-49E4-9588-E1119EC94366}" type="datetimeFigureOut">
              <a:rPr lang="cs-CZ" smtClean="0"/>
              <a:t>1.3.2019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5B6CA-E1DB-4113-9F69-07D5E1E6C2E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F6426-88F3-49E4-9588-E1119EC94366}" type="datetimeFigureOut">
              <a:rPr lang="cs-CZ" smtClean="0"/>
              <a:t>1.3.2019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5B6CA-E1DB-4113-9F69-07D5E1E6C2E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F6426-88F3-49E4-9588-E1119EC94366}" type="datetimeFigureOut">
              <a:rPr lang="cs-CZ" smtClean="0"/>
              <a:t>1.3.2019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5B6CA-E1DB-4113-9F69-07D5E1E6C2E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F6426-88F3-49E4-9588-E1119EC94366}" type="datetimeFigureOut">
              <a:rPr lang="cs-CZ" smtClean="0"/>
              <a:t>1.3.2019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5B6CA-E1DB-4113-9F69-07D5E1E6C2E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F6426-88F3-49E4-9588-E1119EC94366}" type="datetimeFigureOut">
              <a:rPr lang="cs-CZ" smtClean="0"/>
              <a:t>1.3.2019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5B6CA-E1DB-4113-9F69-07D5E1E6C2E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F6426-88F3-49E4-9588-E1119EC94366}" type="datetimeFigureOut">
              <a:rPr lang="cs-CZ" smtClean="0"/>
              <a:t>1.3.2019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5B6CA-E1DB-4113-9F69-07D5E1E6C2E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F6426-88F3-49E4-9588-E1119EC94366}" type="datetimeFigureOut">
              <a:rPr lang="cs-CZ" smtClean="0"/>
              <a:t>1.3.2019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55B6CA-E1DB-4113-9F69-07D5E1E6C2E6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1"/>
          </p:nvPr>
        </p:nvSpPr>
        <p:spPr>
          <a:xfrm>
            <a:off x="457200" y="188640"/>
            <a:ext cx="4038600" cy="5937523"/>
          </a:xfrm>
        </p:spPr>
        <p:txBody>
          <a:bodyPr>
            <a:normAutofit/>
          </a:bodyPr>
          <a:lstStyle/>
          <a:p>
            <a:r>
              <a:rPr lang="cs-CZ" sz="3600" b="1" dirty="0" err="1"/>
              <a:t>army</a:t>
            </a:r>
            <a:endParaRPr lang="cs-CZ" sz="3600" dirty="0"/>
          </a:p>
          <a:p>
            <a:r>
              <a:rPr lang="cs-CZ" sz="3600" b="1" dirty="0"/>
              <a:t>as </a:t>
            </a:r>
            <a:r>
              <a:rPr lang="cs-CZ" sz="3600" b="1" dirty="0" err="1"/>
              <a:t>well</a:t>
            </a:r>
            <a:r>
              <a:rPr lang="cs-CZ" sz="3600" b="1" dirty="0"/>
              <a:t> as</a:t>
            </a:r>
            <a:endParaRPr lang="cs-CZ" sz="3600" dirty="0"/>
          </a:p>
          <a:p>
            <a:r>
              <a:rPr lang="cs-CZ" sz="3600" b="1" dirty="0" err="1"/>
              <a:t>be</a:t>
            </a:r>
            <a:r>
              <a:rPr lang="cs-CZ" sz="3600" b="1" dirty="0"/>
              <a:t> </a:t>
            </a:r>
            <a:r>
              <a:rPr lang="cs-CZ" sz="3600" b="1" dirty="0" err="1"/>
              <a:t>formed</a:t>
            </a:r>
            <a:endParaRPr lang="cs-CZ" sz="3600" dirty="0"/>
          </a:p>
          <a:p>
            <a:r>
              <a:rPr lang="cs-CZ" sz="3600" b="1" dirty="0" err="1"/>
              <a:t>conquer</a:t>
            </a:r>
            <a:endParaRPr lang="cs-CZ" sz="3600" dirty="0"/>
          </a:p>
          <a:p>
            <a:r>
              <a:rPr lang="cs-CZ" sz="3600" b="1" dirty="0" err="1"/>
              <a:t>emigrate</a:t>
            </a:r>
            <a:endParaRPr lang="cs-CZ" sz="3600" dirty="0"/>
          </a:p>
          <a:p>
            <a:r>
              <a:rPr lang="cs-CZ" sz="3600" b="1" dirty="0" err="1"/>
              <a:t>especially</a:t>
            </a:r>
            <a:endParaRPr lang="cs-CZ" sz="3600" dirty="0"/>
          </a:p>
          <a:p>
            <a:r>
              <a:rPr lang="cs-CZ" sz="3600" b="1" dirty="0"/>
              <a:t>independent</a:t>
            </a:r>
            <a:endParaRPr lang="cs-CZ" sz="3600" dirty="0"/>
          </a:p>
          <a:p>
            <a:r>
              <a:rPr lang="cs-CZ" sz="3600" b="1" dirty="0" err="1"/>
              <a:t>knife</a:t>
            </a:r>
            <a:endParaRPr lang="cs-CZ" sz="3600" dirty="0"/>
          </a:p>
          <a:p>
            <a:r>
              <a:rPr lang="cs-CZ" sz="3600" b="1" dirty="0" err="1"/>
              <a:t>label</a:t>
            </a:r>
            <a:endParaRPr lang="cs-CZ" sz="3600" dirty="0"/>
          </a:p>
          <a:p>
            <a:pPr>
              <a:buNone/>
            </a:pP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2"/>
          </p:nvPr>
        </p:nvSpPr>
        <p:spPr>
          <a:xfrm>
            <a:off x="4648200" y="260648"/>
            <a:ext cx="4038600" cy="5865515"/>
          </a:xfrm>
        </p:spPr>
        <p:txBody>
          <a:bodyPr>
            <a:noAutofit/>
          </a:bodyPr>
          <a:lstStyle/>
          <a:p>
            <a:r>
              <a:rPr lang="cs-CZ" sz="3600" b="1" dirty="0" err="1"/>
              <a:t>monarch</a:t>
            </a:r>
            <a:endParaRPr lang="cs-CZ" sz="3600" dirty="0"/>
          </a:p>
          <a:p>
            <a:r>
              <a:rPr lang="cs-CZ" sz="3600" b="1" dirty="0" err="1"/>
              <a:t>official</a:t>
            </a:r>
            <a:endParaRPr lang="cs-CZ" sz="3600" dirty="0"/>
          </a:p>
          <a:p>
            <a:r>
              <a:rPr lang="cs-CZ" sz="3600" b="1" dirty="0"/>
              <a:t>patron </a:t>
            </a:r>
            <a:r>
              <a:rPr lang="cs-CZ" sz="3600" b="1" dirty="0" err="1"/>
              <a:t>saint</a:t>
            </a:r>
            <a:endParaRPr lang="cs-CZ" sz="3600" dirty="0"/>
          </a:p>
          <a:p>
            <a:r>
              <a:rPr lang="cs-CZ" sz="3600" b="1" dirty="0" err="1"/>
              <a:t>perhaps</a:t>
            </a:r>
            <a:endParaRPr lang="cs-CZ" sz="3600" dirty="0"/>
          </a:p>
          <a:p>
            <a:r>
              <a:rPr lang="cs-CZ" sz="3600" b="1" dirty="0" err="1"/>
              <a:t>present</a:t>
            </a:r>
            <a:endParaRPr lang="cs-CZ" sz="3600" dirty="0"/>
          </a:p>
          <a:p>
            <a:r>
              <a:rPr lang="cs-CZ" sz="3600" b="1" dirty="0" err="1"/>
              <a:t>queen</a:t>
            </a:r>
            <a:endParaRPr lang="cs-CZ" sz="3600" dirty="0"/>
          </a:p>
          <a:p>
            <a:r>
              <a:rPr lang="cs-CZ" sz="3600" b="1" dirty="0" err="1"/>
              <a:t>separate</a:t>
            </a:r>
            <a:endParaRPr lang="cs-CZ" sz="3600" dirty="0"/>
          </a:p>
          <a:p>
            <a:r>
              <a:rPr lang="cs-CZ" sz="3600" b="1" dirty="0" err="1"/>
              <a:t>trouble</a:t>
            </a:r>
            <a:endParaRPr lang="cs-CZ" sz="3600" dirty="0"/>
          </a:p>
          <a:p>
            <a:r>
              <a:rPr lang="cs-CZ" sz="3600" b="1" dirty="0"/>
              <a:t>Union Jack</a:t>
            </a:r>
            <a:endParaRPr lang="cs-CZ" sz="3600" dirty="0"/>
          </a:p>
          <a:p>
            <a:endParaRPr lang="cs-CZ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1e4c7cd9226ded5f4da447067b80ef922470eb"/>
</p:tagLst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23</Words>
  <Application>Microsoft Office PowerPoint</Application>
  <PresentationFormat>Předvádění na obrazovce (4:3)</PresentationFormat>
  <Paragraphs>18</Paragraphs>
  <Slides>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2" baseType="lpstr">
      <vt:lpstr>Motiv sady Office</vt:lpstr>
      <vt:lpstr>Snímek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Zdenda</dc:creator>
  <cp:lastModifiedBy>Zdenda</cp:lastModifiedBy>
  <cp:revision>2</cp:revision>
  <dcterms:created xsi:type="dcterms:W3CDTF">2019-03-01T05:02:32Z</dcterms:created>
  <dcterms:modified xsi:type="dcterms:W3CDTF">2019-03-01T05:04:24Z</dcterms:modified>
</cp:coreProperties>
</file>