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B9001-BD59-4314-B218-06767A59E2E8}" type="datetimeFigureOut">
              <a:rPr lang="cs-CZ" smtClean="0"/>
              <a:t>8.9.2023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6B2B9-4DA7-42D9-99BE-953CF22BDF5D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 smtClean="0"/>
              <a:t>Would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like</a:t>
            </a:r>
            <a:r>
              <a:rPr lang="cs-CZ" dirty="0" smtClean="0"/>
              <a:t> to play </a:t>
            </a:r>
            <a:r>
              <a:rPr lang="cs-CZ" dirty="0" err="1" smtClean="0"/>
              <a:t>tennis</a:t>
            </a:r>
            <a:r>
              <a:rPr lang="cs-CZ" dirty="0" smtClean="0"/>
              <a:t>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Do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fancy</a:t>
            </a:r>
            <a:r>
              <a:rPr lang="cs-CZ" dirty="0" smtClean="0"/>
              <a:t> </a:t>
            </a:r>
            <a:r>
              <a:rPr lang="cs-CZ" dirty="0" err="1" smtClean="0"/>
              <a:t>playing</a:t>
            </a:r>
            <a:r>
              <a:rPr lang="cs-CZ" dirty="0" smtClean="0"/>
              <a:t> </a:t>
            </a:r>
            <a:r>
              <a:rPr lang="cs-CZ" dirty="0" err="1" smtClean="0"/>
              <a:t>tennis</a:t>
            </a:r>
            <a:r>
              <a:rPr lang="cs-CZ" dirty="0" smtClean="0"/>
              <a:t>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</a:t>
            </a:r>
            <a:r>
              <a:rPr lang="cs-CZ" dirty="0" err="1" smtClean="0"/>
              <a:t>can</a:t>
            </a:r>
            <a:r>
              <a:rPr lang="cs-CZ" dirty="0" smtClean="0"/>
              <a:t>´</a:t>
            </a:r>
            <a:r>
              <a:rPr lang="cs-CZ" dirty="0" err="1" smtClean="0"/>
              <a:t>t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r>
              <a:rPr lang="cs-CZ" dirty="0" smtClean="0"/>
              <a:t>Do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want</a:t>
            </a:r>
            <a:r>
              <a:rPr lang="cs-CZ" dirty="0" smtClean="0"/>
              <a:t> to play </a:t>
            </a:r>
            <a:r>
              <a:rPr lang="cs-CZ" dirty="0" err="1" smtClean="0"/>
              <a:t>tennis</a:t>
            </a:r>
            <a:r>
              <a:rPr lang="cs-CZ" dirty="0" smtClean="0"/>
              <a:t>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I´d love to.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 smtClean="0"/>
              <a:t>Would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like</a:t>
            </a:r>
            <a:r>
              <a:rPr lang="cs-CZ" dirty="0" smtClean="0"/>
              <a:t> to play _____?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Do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fancy</a:t>
            </a:r>
            <a:r>
              <a:rPr lang="cs-CZ" dirty="0" smtClean="0"/>
              <a:t> </a:t>
            </a:r>
            <a:r>
              <a:rPr lang="cs-CZ" dirty="0" err="1" smtClean="0"/>
              <a:t>playing</a:t>
            </a:r>
            <a:r>
              <a:rPr lang="cs-CZ" dirty="0" smtClean="0"/>
              <a:t> _____?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</a:t>
            </a:r>
            <a:r>
              <a:rPr lang="cs-CZ" dirty="0" err="1" smtClean="0"/>
              <a:t>can</a:t>
            </a:r>
            <a:r>
              <a:rPr lang="cs-CZ" dirty="0" smtClean="0"/>
              <a:t>´</a:t>
            </a:r>
            <a:r>
              <a:rPr lang="cs-CZ" dirty="0" err="1" smtClean="0"/>
              <a:t>t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r>
              <a:rPr lang="cs-CZ" dirty="0" smtClean="0"/>
              <a:t>Do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want</a:t>
            </a:r>
            <a:r>
              <a:rPr lang="cs-CZ" dirty="0" smtClean="0"/>
              <a:t> to play _____?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I´d love to.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 smtClean="0"/>
              <a:t>Would</a:t>
            </a:r>
            <a:r>
              <a:rPr lang="cs-CZ" dirty="0" smtClean="0"/>
              <a:t> ___</a:t>
            </a:r>
            <a:r>
              <a:rPr lang="cs-CZ" dirty="0" err="1" smtClean="0"/>
              <a:t>like</a:t>
            </a:r>
            <a:r>
              <a:rPr lang="cs-CZ" dirty="0" smtClean="0"/>
              <a:t> to play _____?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Do ___ </a:t>
            </a:r>
            <a:r>
              <a:rPr lang="cs-CZ" dirty="0" err="1" smtClean="0"/>
              <a:t>fancy</a:t>
            </a:r>
            <a:r>
              <a:rPr lang="cs-CZ" dirty="0" smtClean="0"/>
              <a:t> </a:t>
            </a:r>
            <a:r>
              <a:rPr lang="cs-CZ" dirty="0" err="1" smtClean="0"/>
              <a:t>playing</a:t>
            </a:r>
            <a:r>
              <a:rPr lang="cs-CZ" dirty="0" smtClean="0"/>
              <a:t> _____?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</a:t>
            </a:r>
            <a:r>
              <a:rPr lang="cs-CZ" dirty="0" err="1" smtClean="0"/>
              <a:t>can</a:t>
            </a:r>
            <a:r>
              <a:rPr lang="cs-CZ" dirty="0" smtClean="0"/>
              <a:t>´</a:t>
            </a:r>
            <a:r>
              <a:rPr lang="cs-CZ" dirty="0" err="1" smtClean="0"/>
              <a:t>t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r>
              <a:rPr lang="cs-CZ" dirty="0" smtClean="0"/>
              <a:t>Do ___ </a:t>
            </a:r>
            <a:r>
              <a:rPr lang="cs-CZ" dirty="0" err="1" smtClean="0"/>
              <a:t>want</a:t>
            </a:r>
            <a:r>
              <a:rPr lang="cs-CZ" dirty="0" smtClean="0"/>
              <a:t> to play _____?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I´d love to.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 smtClean="0"/>
              <a:t>Would</a:t>
            </a:r>
            <a:r>
              <a:rPr lang="cs-CZ" dirty="0" smtClean="0"/>
              <a:t> ___</a:t>
            </a:r>
            <a:r>
              <a:rPr lang="cs-CZ" dirty="0" err="1" smtClean="0"/>
              <a:t>like</a:t>
            </a:r>
            <a:r>
              <a:rPr lang="cs-CZ" dirty="0" smtClean="0"/>
              <a:t> to play _____?</a:t>
            </a:r>
          </a:p>
          <a:p>
            <a:r>
              <a:rPr lang="cs-CZ" dirty="0" smtClean="0"/>
              <a:t>___ 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Do ___ </a:t>
            </a:r>
            <a:r>
              <a:rPr lang="cs-CZ" dirty="0" err="1" smtClean="0"/>
              <a:t>fancy</a:t>
            </a:r>
            <a:r>
              <a:rPr lang="cs-CZ" dirty="0" smtClean="0"/>
              <a:t> </a:t>
            </a:r>
            <a:r>
              <a:rPr lang="cs-CZ" dirty="0" err="1" smtClean="0"/>
              <a:t>playing</a:t>
            </a:r>
            <a:r>
              <a:rPr lang="cs-CZ" dirty="0" smtClean="0"/>
              <a:t> _____?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____.</a:t>
            </a:r>
          </a:p>
          <a:p>
            <a:endParaRPr lang="cs-CZ" dirty="0"/>
          </a:p>
          <a:p>
            <a:r>
              <a:rPr lang="cs-CZ" dirty="0" smtClean="0"/>
              <a:t>Do ___ </a:t>
            </a:r>
            <a:r>
              <a:rPr lang="cs-CZ" dirty="0" err="1" smtClean="0"/>
              <a:t>want</a:t>
            </a:r>
            <a:r>
              <a:rPr lang="cs-CZ" dirty="0" smtClean="0"/>
              <a:t> to play _____?</a:t>
            </a:r>
          </a:p>
          <a:p>
            <a:r>
              <a:rPr lang="cs-CZ" dirty="0" smtClean="0"/>
              <a:t>____, I´d love to.</a:t>
            </a: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____ ___</a:t>
            </a:r>
            <a:r>
              <a:rPr lang="cs-CZ" dirty="0" err="1" smtClean="0"/>
              <a:t>like</a:t>
            </a:r>
            <a:r>
              <a:rPr lang="cs-CZ" dirty="0" smtClean="0"/>
              <a:t> to play _____?</a:t>
            </a:r>
          </a:p>
          <a:p>
            <a:r>
              <a:rPr lang="cs-CZ" dirty="0" smtClean="0"/>
              <a:t>___ 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___ ___ </a:t>
            </a:r>
            <a:r>
              <a:rPr lang="cs-CZ" dirty="0" err="1" smtClean="0"/>
              <a:t>fancy</a:t>
            </a:r>
            <a:r>
              <a:rPr lang="cs-CZ" dirty="0" smtClean="0"/>
              <a:t> </a:t>
            </a:r>
            <a:r>
              <a:rPr lang="cs-CZ" dirty="0" err="1" smtClean="0"/>
              <a:t>playing</a:t>
            </a:r>
            <a:r>
              <a:rPr lang="cs-CZ" dirty="0" smtClean="0"/>
              <a:t> _____?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____.</a:t>
            </a:r>
          </a:p>
          <a:p>
            <a:endParaRPr lang="cs-CZ" dirty="0"/>
          </a:p>
          <a:p>
            <a:r>
              <a:rPr lang="cs-CZ" dirty="0" smtClean="0"/>
              <a:t>___ ___ </a:t>
            </a:r>
            <a:r>
              <a:rPr lang="cs-CZ" dirty="0" err="1" smtClean="0"/>
              <a:t>want</a:t>
            </a:r>
            <a:r>
              <a:rPr lang="cs-CZ" dirty="0" smtClean="0"/>
              <a:t> to play _____?</a:t>
            </a:r>
          </a:p>
          <a:p>
            <a:r>
              <a:rPr lang="cs-CZ" dirty="0" smtClean="0"/>
              <a:t>____, I´d love to.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____ ___ </a:t>
            </a:r>
            <a:r>
              <a:rPr lang="cs-CZ" dirty="0" err="1" smtClean="0"/>
              <a:t>like</a:t>
            </a:r>
            <a:r>
              <a:rPr lang="cs-CZ" dirty="0" smtClean="0"/>
              <a:t> __ play _____?</a:t>
            </a:r>
          </a:p>
          <a:p>
            <a:r>
              <a:rPr lang="cs-CZ" dirty="0" smtClean="0"/>
              <a:t>___ 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___ ___ </a:t>
            </a:r>
            <a:r>
              <a:rPr lang="cs-CZ" dirty="0" err="1" smtClean="0"/>
              <a:t>fancy</a:t>
            </a:r>
            <a:r>
              <a:rPr lang="cs-CZ" dirty="0" smtClean="0"/>
              <a:t> </a:t>
            </a:r>
            <a:r>
              <a:rPr lang="cs-CZ" dirty="0" err="1" smtClean="0"/>
              <a:t>playing</a:t>
            </a:r>
            <a:r>
              <a:rPr lang="cs-CZ" dirty="0" smtClean="0"/>
              <a:t> _____?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____.</a:t>
            </a:r>
          </a:p>
          <a:p>
            <a:endParaRPr lang="cs-CZ" dirty="0"/>
          </a:p>
          <a:p>
            <a:r>
              <a:rPr lang="cs-CZ" dirty="0" smtClean="0"/>
              <a:t>___ ___ </a:t>
            </a:r>
            <a:r>
              <a:rPr lang="cs-CZ" dirty="0" err="1" smtClean="0"/>
              <a:t>want</a:t>
            </a:r>
            <a:r>
              <a:rPr lang="cs-CZ" dirty="0" smtClean="0"/>
              <a:t> __ play _____?</a:t>
            </a:r>
          </a:p>
          <a:p>
            <a:r>
              <a:rPr lang="cs-CZ" dirty="0" smtClean="0"/>
              <a:t>____, I´d love __.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____ ___ ___ __ play _____?</a:t>
            </a:r>
          </a:p>
          <a:p>
            <a:r>
              <a:rPr lang="cs-CZ" dirty="0" smtClean="0"/>
              <a:t>___ 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___ ___ ___ </a:t>
            </a:r>
            <a:r>
              <a:rPr lang="cs-CZ" dirty="0" err="1" smtClean="0"/>
              <a:t>playing</a:t>
            </a:r>
            <a:r>
              <a:rPr lang="cs-CZ" dirty="0" smtClean="0"/>
              <a:t> _____?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____.</a:t>
            </a:r>
          </a:p>
          <a:p>
            <a:endParaRPr lang="cs-CZ" dirty="0"/>
          </a:p>
          <a:p>
            <a:r>
              <a:rPr lang="cs-CZ" dirty="0" smtClean="0"/>
              <a:t>___ ___ ___ __ play _____?</a:t>
            </a:r>
          </a:p>
          <a:p>
            <a:r>
              <a:rPr lang="cs-CZ" dirty="0" smtClean="0"/>
              <a:t>____, I´d love __.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____ ___ ___ __ ___ _____?</a:t>
            </a:r>
          </a:p>
          <a:p>
            <a:r>
              <a:rPr lang="cs-CZ" dirty="0" smtClean="0"/>
              <a:t>___ 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___ ___ ___ _____ _____?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____.</a:t>
            </a:r>
          </a:p>
          <a:p>
            <a:endParaRPr lang="cs-CZ" dirty="0"/>
          </a:p>
          <a:p>
            <a:r>
              <a:rPr lang="cs-CZ" dirty="0" smtClean="0"/>
              <a:t>___ ___ ___ __ ____ _____?</a:t>
            </a:r>
          </a:p>
          <a:p>
            <a:r>
              <a:rPr lang="cs-CZ" dirty="0" smtClean="0"/>
              <a:t>____, I´d love __.</a:t>
            </a: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 smtClean="0"/>
              <a:t>Would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like</a:t>
            </a:r>
            <a:r>
              <a:rPr lang="cs-CZ" dirty="0" smtClean="0"/>
              <a:t> to _____?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</a:t>
            </a:r>
            <a:r>
              <a:rPr lang="cs-CZ" dirty="0" err="1" smtClean="0"/>
              <a:t>please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Do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fancy</a:t>
            </a:r>
            <a:r>
              <a:rPr lang="cs-CZ" dirty="0" smtClean="0"/>
              <a:t> ____?</a:t>
            </a:r>
          </a:p>
          <a:p>
            <a:r>
              <a:rPr lang="cs-CZ" dirty="0" err="1" smtClean="0"/>
              <a:t>Sorry</a:t>
            </a:r>
            <a:r>
              <a:rPr lang="cs-CZ" dirty="0" smtClean="0"/>
              <a:t>, I </a:t>
            </a:r>
            <a:r>
              <a:rPr lang="cs-CZ" dirty="0" err="1" smtClean="0"/>
              <a:t>can</a:t>
            </a:r>
            <a:r>
              <a:rPr lang="cs-CZ" dirty="0" smtClean="0"/>
              <a:t>´</a:t>
            </a:r>
            <a:r>
              <a:rPr lang="cs-CZ" dirty="0" err="1" smtClean="0"/>
              <a:t>t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r>
              <a:rPr lang="cs-CZ" dirty="0" smtClean="0"/>
              <a:t>Do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want</a:t>
            </a:r>
            <a:r>
              <a:rPr lang="cs-CZ" dirty="0" smtClean="0"/>
              <a:t> to _____?</a:t>
            </a:r>
          </a:p>
          <a:p>
            <a:r>
              <a:rPr lang="cs-CZ" dirty="0" err="1" smtClean="0"/>
              <a:t>Yes</a:t>
            </a:r>
            <a:r>
              <a:rPr lang="cs-CZ" dirty="0" smtClean="0"/>
              <a:t>, I´d love to.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266</Words>
  <Application>Microsoft Office PowerPoint</Application>
  <PresentationFormat>Předvádění na obrazovce (4:3)</PresentationFormat>
  <Paragraphs>72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Zdenda</dc:creator>
  <cp:lastModifiedBy>Zdenda</cp:lastModifiedBy>
  <cp:revision>1</cp:revision>
  <dcterms:created xsi:type="dcterms:W3CDTF">2023-09-08T03:02:29Z</dcterms:created>
  <dcterms:modified xsi:type="dcterms:W3CDTF">2023-09-08T03:08:22Z</dcterms:modified>
</cp:coreProperties>
</file>