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02" y="-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39DC-09E5-4C5E-B8F4-13C23F454070}" type="datetimeFigureOut">
              <a:rPr lang="cs-CZ" smtClean="0"/>
              <a:t>19.7.2019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3FED-159C-453E-8205-BE0FD283D1B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39DC-09E5-4C5E-B8F4-13C23F454070}" type="datetimeFigureOut">
              <a:rPr lang="cs-CZ" smtClean="0"/>
              <a:t>19.7.2019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3FED-159C-453E-8205-BE0FD283D1B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39DC-09E5-4C5E-B8F4-13C23F454070}" type="datetimeFigureOut">
              <a:rPr lang="cs-CZ" smtClean="0"/>
              <a:t>19.7.2019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3FED-159C-453E-8205-BE0FD283D1B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39DC-09E5-4C5E-B8F4-13C23F454070}" type="datetimeFigureOut">
              <a:rPr lang="cs-CZ" smtClean="0"/>
              <a:t>19.7.2019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3FED-159C-453E-8205-BE0FD283D1B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39DC-09E5-4C5E-B8F4-13C23F454070}" type="datetimeFigureOut">
              <a:rPr lang="cs-CZ" smtClean="0"/>
              <a:t>19.7.2019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3FED-159C-453E-8205-BE0FD283D1B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39DC-09E5-4C5E-B8F4-13C23F454070}" type="datetimeFigureOut">
              <a:rPr lang="cs-CZ" smtClean="0"/>
              <a:t>19.7.2019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3FED-159C-453E-8205-BE0FD283D1B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39DC-09E5-4C5E-B8F4-13C23F454070}" type="datetimeFigureOut">
              <a:rPr lang="cs-CZ" smtClean="0"/>
              <a:t>19.7.2019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3FED-159C-453E-8205-BE0FD283D1B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39DC-09E5-4C5E-B8F4-13C23F454070}" type="datetimeFigureOut">
              <a:rPr lang="cs-CZ" smtClean="0"/>
              <a:t>19.7.2019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3FED-159C-453E-8205-BE0FD283D1B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39DC-09E5-4C5E-B8F4-13C23F454070}" type="datetimeFigureOut">
              <a:rPr lang="cs-CZ" smtClean="0"/>
              <a:t>19.7.2019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3FED-159C-453E-8205-BE0FD283D1B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39DC-09E5-4C5E-B8F4-13C23F454070}" type="datetimeFigureOut">
              <a:rPr lang="cs-CZ" smtClean="0"/>
              <a:t>19.7.2019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3FED-159C-453E-8205-BE0FD283D1B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39DC-09E5-4C5E-B8F4-13C23F454070}" type="datetimeFigureOut">
              <a:rPr lang="cs-CZ" smtClean="0"/>
              <a:t>19.7.2019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3FED-159C-453E-8205-BE0FD283D1B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D39DC-09E5-4C5E-B8F4-13C23F454070}" type="datetimeFigureOut">
              <a:rPr lang="cs-CZ" smtClean="0"/>
              <a:t>19.7.2019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F3FED-159C-453E-8205-BE0FD283D1B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457200" y="260648"/>
            <a:ext cx="4038600" cy="6336704"/>
          </a:xfrm>
        </p:spPr>
        <p:txBody>
          <a:bodyPr>
            <a:normAutofit/>
          </a:bodyPr>
          <a:lstStyle/>
          <a:p>
            <a:r>
              <a:rPr lang="cs-CZ" dirty="0" err="1"/>
              <a:t>alphabet</a:t>
            </a:r>
            <a:endParaRPr lang="cs-CZ" dirty="0"/>
          </a:p>
          <a:p>
            <a:r>
              <a:rPr lang="cs-CZ" dirty="0"/>
              <a:t>box</a:t>
            </a:r>
          </a:p>
          <a:p>
            <a:r>
              <a:rPr lang="cs-CZ" dirty="0" err="1"/>
              <a:t>boxes</a:t>
            </a:r>
            <a:endParaRPr lang="cs-CZ" dirty="0"/>
          </a:p>
          <a:p>
            <a:r>
              <a:rPr lang="cs-CZ" dirty="0" err="1"/>
              <a:t>child</a:t>
            </a:r>
            <a:endParaRPr lang="cs-CZ" dirty="0"/>
          </a:p>
          <a:p>
            <a:r>
              <a:rPr lang="cs-CZ" dirty="0" err="1"/>
              <a:t>children</a:t>
            </a:r>
            <a:endParaRPr lang="cs-CZ" dirty="0"/>
          </a:p>
          <a:p>
            <a:r>
              <a:rPr lang="cs-CZ" dirty="0" err="1"/>
              <a:t>column</a:t>
            </a:r>
            <a:endParaRPr lang="cs-CZ" dirty="0"/>
          </a:p>
          <a:p>
            <a:r>
              <a:rPr lang="cs-CZ" dirty="0" err="1"/>
              <a:t>glass</a:t>
            </a:r>
            <a:endParaRPr lang="cs-CZ" dirty="0"/>
          </a:p>
          <a:p>
            <a:r>
              <a:rPr lang="cs-CZ" dirty="0" err="1"/>
              <a:t>glasses</a:t>
            </a:r>
            <a:endParaRPr lang="cs-CZ" dirty="0"/>
          </a:p>
          <a:p>
            <a:r>
              <a:rPr lang="cs-CZ" dirty="0" err="1"/>
              <a:t>How</a:t>
            </a:r>
            <a:r>
              <a:rPr lang="cs-CZ" dirty="0"/>
              <a:t> do </a:t>
            </a:r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spell</a:t>
            </a:r>
            <a:r>
              <a:rPr lang="cs-CZ" dirty="0"/>
              <a:t> ...?</a:t>
            </a:r>
          </a:p>
          <a:p>
            <a:r>
              <a:rPr lang="cs-CZ" dirty="0" err="1"/>
              <a:t>letter</a:t>
            </a:r>
            <a:endParaRPr lang="cs-CZ" dirty="0"/>
          </a:p>
          <a:p>
            <a:r>
              <a:rPr lang="cs-CZ" dirty="0"/>
              <a:t>let´s</a:t>
            </a:r>
          </a:p>
          <a:p>
            <a:r>
              <a:rPr lang="cs-CZ" dirty="0" err="1" smtClean="0"/>
              <a:t>me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4648200" y="260648"/>
            <a:ext cx="4038600" cy="6408712"/>
          </a:xfrm>
        </p:spPr>
        <p:txBody>
          <a:bodyPr>
            <a:normAutofit/>
          </a:bodyPr>
          <a:lstStyle/>
          <a:p>
            <a:r>
              <a:rPr lang="cs-CZ" dirty="0" err="1"/>
              <a:t>men</a:t>
            </a:r>
            <a:endParaRPr lang="cs-CZ" dirty="0"/>
          </a:p>
          <a:p>
            <a:r>
              <a:rPr lang="cs-CZ" dirty="0" err="1"/>
              <a:t>only</a:t>
            </a:r>
            <a:endParaRPr lang="cs-CZ" dirty="0"/>
          </a:p>
          <a:p>
            <a:r>
              <a:rPr lang="cs-CZ" dirty="0" err="1"/>
              <a:t>oranges</a:t>
            </a:r>
            <a:endParaRPr lang="cs-CZ" dirty="0"/>
          </a:p>
          <a:p>
            <a:r>
              <a:rPr lang="cs-CZ" dirty="0" err="1"/>
              <a:t>people</a:t>
            </a:r>
            <a:endParaRPr lang="cs-CZ" dirty="0"/>
          </a:p>
          <a:p>
            <a:r>
              <a:rPr lang="cs-CZ" dirty="0"/>
              <a:t>person</a:t>
            </a:r>
          </a:p>
          <a:p>
            <a:r>
              <a:rPr lang="cs-CZ" dirty="0" err="1"/>
              <a:t>plural</a:t>
            </a:r>
            <a:endParaRPr lang="cs-CZ" dirty="0"/>
          </a:p>
          <a:p>
            <a:r>
              <a:rPr lang="cs-CZ" dirty="0" err="1"/>
              <a:t>singular</a:t>
            </a:r>
            <a:endParaRPr lang="cs-CZ" dirty="0"/>
          </a:p>
          <a:p>
            <a:r>
              <a:rPr lang="cs-CZ" dirty="0"/>
              <a:t>table</a:t>
            </a:r>
          </a:p>
          <a:p>
            <a:r>
              <a:rPr lang="cs-CZ" dirty="0" err="1"/>
              <a:t>There</a:t>
            </a:r>
            <a:r>
              <a:rPr lang="en-US" dirty="0"/>
              <a:t>'s / There are</a:t>
            </a:r>
            <a:endParaRPr lang="cs-CZ" dirty="0"/>
          </a:p>
          <a:p>
            <a:r>
              <a:rPr lang="en-US" dirty="0"/>
              <a:t>toothbrush</a:t>
            </a:r>
            <a:endParaRPr lang="cs-CZ" dirty="0"/>
          </a:p>
          <a:p>
            <a:r>
              <a:rPr lang="cs-CZ" dirty="0" err="1"/>
              <a:t>toothbrushes</a:t>
            </a:r>
            <a:endParaRPr lang="cs-CZ" dirty="0"/>
          </a:p>
          <a:p>
            <a:r>
              <a:rPr lang="cs-CZ" dirty="0" err="1"/>
              <a:t>women</a:t>
            </a:r>
            <a:endParaRPr lang="cs-CZ" dirty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a75fd88779451ce54ad8e18e38a22f0990ef56"/>
</p:tagLst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</Words>
  <Application>Microsoft Office PowerPoint</Application>
  <PresentationFormat>Předvádění na obrazovce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sady Office</vt:lpstr>
      <vt:lpstr>Snímek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Zdenda</dc:creator>
  <cp:lastModifiedBy>Zdenda</cp:lastModifiedBy>
  <cp:revision>2</cp:revision>
  <dcterms:created xsi:type="dcterms:W3CDTF">2019-07-19T06:35:02Z</dcterms:created>
  <dcterms:modified xsi:type="dcterms:W3CDTF">2019-07-19T06:36:45Z</dcterms:modified>
</cp:coreProperties>
</file>